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18"/>
  </p:notesMasterIdLst>
  <p:sldIdLst>
    <p:sldId id="331" r:id="rId4"/>
    <p:sldId id="337" r:id="rId5"/>
    <p:sldId id="338" r:id="rId6"/>
    <p:sldId id="339" r:id="rId7"/>
    <p:sldId id="340" r:id="rId8"/>
    <p:sldId id="341" r:id="rId9"/>
    <p:sldId id="342" r:id="rId10"/>
    <p:sldId id="297" r:id="rId11"/>
    <p:sldId id="308" r:id="rId12"/>
    <p:sldId id="343" r:id="rId13"/>
    <p:sldId id="344" r:id="rId14"/>
    <p:sldId id="345" r:id="rId15"/>
    <p:sldId id="290"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86" autoAdjust="0"/>
    <p:restoredTop sz="96196" autoAdjust="0"/>
  </p:normalViewPr>
  <p:slideViewPr>
    <p:cSldViewPr snapToGrid="0" showGuides="1">
      <p:cViewPr varScale="1">
        <p:scale>
          <a:sx n="59" d="100"/>
          <a:sy n="59" d="100"/>
        </p:scale>
        <p:origin x="968" y="5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40FC4FFE-8987-4A26-B7F4-8A516F18ADAE}">
      <dgm:prSet custT="1"/>
      <dgm:spPr/>
      <dgm:t>
        <a:bodyPr/>
        <a:lstStyle/>
        <a:p>
          <a:pPr>
            <a:lnSpc>
              <a:spcPct val="100000"/>
            </a:lnSpc>
            <a:defRPr cap="all"/>
          </a:pPr>
          <a:r>
            <a:rPr lang="en-US" sz="1600" dirty="0" err="1">
              <a:solidFill>
                <a:schemeClr val="bg1"/>
              </a:solidFill>
              <a:latin typeface="Arial Black" panose="020B0A04020102020204" pitchFamily="34" charset="0"/>
            </a:rPr>
            <a:t>Pengujian</a:t>
          </a:r>
          <a:r>
            <a:rPr lang="en-US" sz="1600" dirty="0">
              <a:solidFill>
                <a:schemeClr val="bg1"/>
              </a:solidFill>
              <a:latin typeface="Arial Black" panose="020B0A04020102020204" pitchFamily="34" charset="0"/>
            </a:rPr>
            <a:t> Non-</a:t>
          </a:r>
          <a:r>
            <a:rPr lang="en-US" sz="1600" dirty="0" err="1">
              <a:solidFill>
                <a:schemeClr val="bg1"/>
              </a:solidFill>
              <a:latin typeface="Arial Black" panose="020B0A04020102020204" pitchFamily="34" charset="0"/>
            </a:rPr>
            <a:t>fungsional</a:t>
          </a:r>
          <a:endParaRPr lang="en-US" sz="1600" dirty="0">
            <a:solidFill>
              <a:schemeClr val="bg1"/>
            </a:solidFill>
            <a:latin typeface="Arial Black" panose="020B0A04020102020204" pitchFamily="34" charset="0"/>
          </a:endParaRPr>
        </a:p>
        <a:p>
          <a:pPr>
            <a:lnSpc>
              <a:spcPct val="100000"/>
            </a:lnSpc>
            <a:defRPr cap="all"/>
          </a:pPr>
          <a:r>
            <a:rPr lang="en-US" sz="1600" dirty="0">
              <a:solidFill>
                <a:schemeClr val="bg1"/>
              </a:solidFill>
              <a:latin typeface="Arial Black" panose="020B0A04020102020204" pitchFamily="34" charset="0"/>
            </a:rPr>
            <a:t>Stress Test.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1C383F32-22E8-4F62-A3E0-BDC3D5F48992}">
      <dgm:prSet custT="1"/>
      <dgm:spPr/>
      <dgm:t>
        <a:bodyPr/>
        <a:lstStyle/>
        <a:p>
          <a:pPr>
            <a:lnSpc>
              <a:spcPct val="100000"/>
            </a:lnSpc>
            <a:defRPr cap="all"/>
          </a:pPr>
          <a:r>
            <a:rPr lang="en-US" sz="1600" dirty="0" err="1">
              <a:solidFill>
                <a:schemeClr val="bg1"/>
              </a:solidFill>
              <a:latin typeface="Arial Black" panose="020B0A04020102020204" pitchFamily="34" charset="0"/>
            </a:rPr>
            <a:t>Pengujian</a:t>
          </a:r>
          <a:r>
            <a:rPr lang="en-US" sz="1600" dirty="0">
              <a:solidFill>
                <a:schemeClr val="bg1"/>
              </a:solidFill>
              <a:latin typeface="Arial Black" panose="020B0A04020102020204" pitchFamily="34" charset="0"/>
            </a:rPr>
            <a:t> </a:t>
          </a:r>
          <a:r>
            <a:rPr lang="en-US" sz="1600" dirty="0" err="1">
              <a:solidFill>
                <a:schemeClr val="bg1"/>
              </a:solidFill>
              <a:latin typeface="Arial Black" panose="020B0A04020102020204" pitchFamily="34" charset="0"/>
            </a:rPr>
            <a:t>otomatis</a:t>
          </a:r>
          <a:endParaRPr lang="en-US" sz="1600" dirty="0">
            <a:solidFill>
              <a:schemeClr val="bg1"/>
            </a:solidFill>
          </a:endParaRP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2" custLinFactNeighborX="275" custLinFactNeighborY="-70"/>
      <dgm:spPr>
        <a:prstGeom prst="ellipse">
          <a:avLst/>
        </a:prstGeom>
      </dgm:spPr>
    </dgm:pt>
    <dgm:pt modelId="{8FA2F131-CD01-4CBD-B7A5-1B9B5E7F0402}" type="pres">
      <dgm:prSet presAssocID="{40FC4FFE-8987-4A26-B7F4-8A516F18ADA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2" custScaleX="243047">
        <dgm:presLayoutVars>
          <dgm:chMax val="1"/>
          <dgm:chPref val="1"/>
        </dgm:presLayoutVars>
      </dgm:prSet>
      <dgm:spPr/>
    </dgm:pt>
    <dgm:pt modelId="{5AB3C10D-885E-4522-AB39-7ED4318D191A}" type="pres">
      <dgm:prSet presAssocID="{5B62599A-5C9B-48E7-896E-EA782AC60C8B}"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1" presStyleCnt="2"/>
      <dgm:spPr>
        <a:prstGeom prst="ellipse">
          <a:avLst/>
        </a:prstGeom>
      </dgm:spPr>
    </dgm:pt>
    <dgm:pt modelId="{F09AEBFF-D2D3-4FFF-AD65-C3CEAEEB10F2}" type="pres">
      <dgm:prSet presAssocID="{1C383F32-22E8-4F62-A3E0-BDC3D5F489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1" presStyleCnt="2" custScaleX="191418">
        <dgm:presLayoutVars>
          <dgm:chMax val="1"/>
          <dgm:chPref val="1"/>
        </dgm:presLayoutVars>
      </dgm:prSet>
      <dgm:spPr/>
    </dgm:pt>
  </dgm:ptLst>
  <dgm:cxnL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1"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75E30F4F-0E76-457B-9D4F-CDE27C2F7F77}" type="presParOf" srcId="{B6056BFB-47D7-4C5F-BA11-2CB63C56A52D}" destId="{BDCD0AC9-D564-4025-AD8A-36664A6CBE31}" srcOrd="2"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3041361" y="0"/>
          <a:ext cx="1030447" cy="103044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3258131" y="220159"/>
          <a:ext cx="591240" cy="59124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1500905" y="1351962"/>
          <a:ext cx="4105690" cy="69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err="1">
              <a:solidFill>
                <a:schemeClr val="bg1"/>
              </a:solidFill>
              <a:latin typeface="Arial Black" panose="020B0A04020102020204" pitchFamily="34" charset="0"/>
            </a:rPr>
            <a:t>Pengujian</a:t>
          </a:r>
          <a:r>
            <a:rPr lang="en-US" sz="1600" kern="1200" dirty="0">
              <a:solidFill>
                <a:schemeClr val="bg1"/>
              </a:solidFill>
              <a:latin typeface="Arial Black" panose="020B0A04020102020204" pitchFamily="34" charset="0"/>
            </a:rPr>
            <a:t> Non-</a:t>
          </a:r>
          <a:r>
            <a:rPr lang="en-US" sz="1600" kern="1200" dirty="0" err="1">
              <a:solidFill>
                <a:schemeClr val="bg1"/>
              </a:solidFill>
              <a:latin typeface="Arial Black" panose="020B0A04020102020204" pitchFamily="34" charset="0"/>
            </a:rPr>
            <a:t>fungsional</a:t>
          </a:r>
          <a:endParaRPr lang="en-US" sz="1600" kern="1200" dirty="0">
            <a:solidFill>
              <a:schemeClr val="bg1"/>
            </a:solidFill>
            <a:latin typeface="Arial Black" panose="020B0A04020102020204" pitchFamily="34" charset="0"/>
          </a:endParaRPr>
        </a:p>
        <a:p>
          <a:pPr marL="0" lvl="0" indent="0" algn="ctr" defTabSz="711200">
            <a:lnSpc>
              <a:spcPct val="100000"/>
            </a:lnSpc>
            <a:spcBef>
              <a:spcPct val="0"/>
            </a:spcBef>
            <a:spcAft>
              <a:spcPct val="35000"/>
            </a:spcAft>
            <a:buNone/>
            <a:defRPr cap="all"/>
          </a:pPr>
          <a:r>
            <a:rPr lang="en-US" sz="1600" kern="1200" dirty="0">
              <a:solidFill>
                <a:schemeClr val="bg1"/>
              </a:solidFill>
              <a:latin typeface="Arial Black" panose="020B0A04020102020204" pitchFamily="34" charset="0"/>
            </a:rPr>
            <a:t>Stress Test. </a:t>
          </a:r>
        </a:p>
      </dsp:txBody>
      <dsp:txXfrm>
        <a:off x="1500905" y="1351962"/>
        <a:ext cx="4105690" cy="696818"/>
      </dsp:txXfrm>
    </dsp:sp>
    <dsp:sp modelId="{5BDDFF18-9AEC-4E5E-B9AA-33D86F01A63E}">
      <dsp:nvSpPr>
        <dsp:cNvPr id="0" name=""/>
        <dsp:cNvSpPr/>
      </dsp:nvSpPr>
      <dsp:spPr>
        <a:xfrm>
          <a:off x="7003764" y="556"/>
          <a:ext cx="1030447" cy="1030447"/>
        </a:xfrm>
        <a:prstGeom prst="ellipse">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7223368" y="220159"/>
          <a:ext cx="591240" cy="591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5902216" y="1351962"/>
          <a:ext cx="3233543" cy="69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err="1">
              <a:solidFill>
                <a:schemeClr val="bg1"/>
              </a:solidFill>
              <a:latin typeface="Arial Black" panose="020B0A04020102020204" pitchFamily="34" charset="0"/>
            </a:rPr>
            <a:t>Pengujian</a:t>
          </a:r>
          <a:r>
            <a:rPr lang="en-US" sz="1600" kern="1200" dirty="0">
              <a:solidFill>
                <a:schemeClr val="bg1"/>
              </a:solidFill>
              <a:latin typeface="Arial Black" panose="020B0A04020102020204" pitchFamily="34" charset="0"/>
            </a:rPr>
            <a:t> </a:t>
          </a:r>
          <a:r>
            <a:rPr lang="en-US" sz="1600" kern="1200" dirty="0" err="1">
              <a:solidFill>
                <a:schemeClr val="bg1"/>
              </a:solidFill>
              <a:latin typeface="Arial Black" panose="020B0A04020102020204" pitchFamily="34" charset="0"/>
            </a:rPr>
            <a:t>otomatis</a:t>
          </a:r>
          <a:endParaRPr lang="en-US" sz="1600" kern="1200" dirty="0">
            <a:solidFill>
              <a:schemeClr val="bg1"/>
            </a:solidFill>
          </a:endParaRPr>
        </a:p>
      </dsp:txBody>
      <dsp:txXfrm>
        <a:off x="5902216" y="1351962"/>
        <a:ext cx="3233543" cy="69681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8</a:t>
            </a:fld>
            <a:endParaRPr lang="en-US"/>
          </a:p>
        </p:txBody>
      </p:sp>
    </p:spTree>
    <p:extLst>
      <p:ext uri="{BB962C8B-B14F-4D97-AF65-F5344CB8AC3E}">
        <p14:creationId xmlns:p14="http://schemas.microsoft.com/office/powerpoint/2010/main" val="257080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03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13969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74" r:id="rId9"/>
    <p:sldLayoutId id="214748367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67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www.guru99.com/manual-testing.html" TargetMode="External"/><Relationship Id="rId2" Type="http://schemas.openxmlformats.org/officeDocument/2006/relationships/hyperlink" Target="http://ekomartantoh.net/artikel/2020/06/15/tutorial-manual-testing-untuk-pemula-konsep-jenis-alat/"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room-idn.com/" TargetMode="External"/><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27745-A39A-4E4F-B826-03D30F35EB0D}"/>
              </a:ext>
            </a:extLst>
          </p:cNvPr>
          <p:cNvGrpSpPr/>
          <p:nvPr/>
        </p:nvGrpSpPr>
        <p:grpSpPr>
          <a:xfrm>
            <a:off x="250371" y="233004"/>
            <a:ext cx="3032558" cy="1598319"/>
            <a:chOff x="-211043" y="242749"/>
            <a:chExt cx="3451519" cy="2538224"/>
          </a:xfrm>
        </p:grpSpPr>
        <p:grpSp>
          <p:nvGrpSpPr>
            <p:cNvPr id="115" name="Group 114">
              <a:extLst>
                <a:ext uri="{FF2B5EF4-FFF2-40B4-BE49-F238E27FC236}">
                  <a16:creationId xmlns:a16="http://schemas.microsoft.com/office/drawing/2014/main" id="{ED98EE80-DEDE-430B-935C-DB5A307EB381}"/>
                </a:ext>
              </a:extLst>
            </p:cNvPr>
            <p:cNvGrpSpPr/>
            <p:nvPr/>
          </p:nvGrpSpPr>
          <p:grpSpPr>
            <a:xfrm rot="18821504" flipH="1">
              <a:off x="2536016" y="1987747"/>
              <a:ext cx="830987" cy="577933"/>
              <a:chOff x="5405974" y="1533288"/>
              <a:chExt cx="611040" cy="424965"/>
            </a:xfrm>
          </p:grpSpPr>
          <p:sp>
            <p:nvSpPr>
              <p:cNvPr id="117" name="Trapezoid 116">
                <a:extLst>
                  <a:ext uri="{FF2B5EF4-FFF2-40B4-BE49-F238E27FC236}">
                    <a16:creationId xmlns:a16="http://schemas.microsoft.com/office/drawing/2014/main" id="{BB555E24-6D38-4A4A-861D-6AF072B96FAC}"/>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115">
                <a:extLst>
                  <a:ext uri="{FF2B5EF4-FFF2-40B4-BE49-F238E27FC236}">
                    <a16:creationId xmlns:a16="http://schemas.microsoft.com/office/drawing/2014/main" id="{A7D9085C-2B58-4F88-9B08-2B2F4B0DBF73}"/>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E698BC45-A595-4DD2-87C7-3302FA8BE798}"/>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5A89F4B4-1ED6-4282-BAE7-5107B2DD9024}"/>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9DE2CED2-AEEB-4346-B8BA-39D5C9F008E3}"/>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CA86DA89-BF25-4B2F-B746-19009E28529A}"/>
                </a:ext>
              </a:extLst>
            </p:cNvPr>
            <p:cNvGrpSpPr/>
            <p:nvPr/>
          </p:nvGrpSpPr>
          <p:grpSpPr>
            <a:xfrm rot="20700986">
              <a:off x="-211043" y="561627"/>
              <a:ext cx="688855" cy="2063532"/>
              <a:chOff x="391500" y="630207"/>
              <a:chExt cx="531845" cy="1593193"/>
            </a:xfrm>
          </p:grpSpPr>
          <p:sp>
            <p:nvSpPr>
              <p:cNvPr id="108" name="Rectangle: Rounded Corners 107">
                <a:extLst>
                  <a:ext uri="{FF2B5EF4-FFF2-40B4-BE49-F238E27FC236}">
                    <a16:creationId xmlns:a16="http://schemas.microsoft.com/office/drawing/2014/main" id="{A31B3607-BD19-4C4C-B903-0E09D92762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5E0AD24E-7646-4E0E-B33F-FBCA5E5E3A55}"/>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CDE1FC3-06F7-42CE-9911-5FEC1436C053}"/>
                </a:ext>
              </a:extLst>
            </p:cNvPr>
            <p:cNvGrpSpPr/>
            <p:nvPr/>
          </p:nvGrpSpPr>
          <p:grpSpPr>
            <a:xfrm rot="14601445">
              <a:off x="1150919" y="215556"/>
              <a:ext cx="729571" cy="2548346"/>
              <a:chOff x="391500" y="630207"/>
              <a:chExt cx="531845" cy="1593193"/>
            </a:xfrm>
          </p:grpSpPr>
          <p:sp>
            <p:nvSpPr>
              <p:cNvPr id="63" name="Rectangle: Rounded Corners 62">
                <a:extLst>
                  <a:ext uri="{FF2B5EF4-FFF2-40B4-BE49-F238E27FC236}">
                    <a16:creationId xmlns:a16="http://schemas.microsoft.com/office/drawing/2014/main" id="{0A650D8B-2C6F-4CAD-B6D5-FE7BDEFD4CE7}"/>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4D8DB57F-27AE-4641-A856-C26060E5CCAA}"/>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510D57C7-999C-42DA-AF11-D48981C22307}"/>
                </a:ext>
              </a:extLst>
            </p:cNvPr>
            <p:cNvSpPr/>
            <p:nvPr/>
          </p:nvSpPr>
          <p:spPr>
            <a:xfrm>
              <a:off x="182294" y="1854425"/>
              <a:ext cx="926547" cy="92654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83077C34-CBAE-4645-92CD-6DF20774BB54}"/>
                </a:ext>
              </a:extLst>
            </p:cNvPr>
            <p:cNvSpPr/>
            <p:nvPr/>
          </p:nvSpPr>
          <p:spPr>
            <a:xfrm>
              <a:off x="282221" y="1954353"/>
              <a:ext cx="726695" cy="726695"/>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7183266-7827-4E9F-84EA-469E59172608}"/>
                </a:ext>
              </a:extLst>
            </p:cNvPr>
            <p:cNvSpPr/>
            <p:nvPr/>
          </p:nvSpPr>
          <p:spPr>
            <a:xfrm>
              <a:off x="464259" y="2137337"/>
              <a:ext cx="362617" cy="36072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a:extLst>
                <a:ext uri="{FF2B5EF4-FFF2-40B4-BE49-F238E27FC236}">
                  <a16:creationId xmlns:a16="http://schemas.microsoft.com/office/drawing/2014/main" id="{76CA7BCC-4553-4E37-AEA2-3EB99A1C138A}"/>
                </a:ext>
              </a:extLst>
            </p:cNvPr>
            <p:cNvSpPr/>
            <p:nvPr/>
          </p:nvSpPr>
          <p:spPr>
            <a:xfrm>
              <a:off x="585218" y="2257349"/>
              <a:ext cx="120700" cy="120699"/>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E7962633-7205-4392-AE46-2DCD52369CED}"/>
                </a:ext>
              </a:extLst>
            </p:cNvPr>
            <p:cNvGrpSpPr/>
            <p:nvPr/>
          </p:nvGrpSpPr>
          <p:grpSpPr>
            <a:xfrm rot="8720915">
              <a:off x="2465418" y="429474"/>
              <a:ext cx="606909" cy="1518446"/>
              <a:chOff x="4130254" y="650162"/>
              <a:chExt cx="502274" cy="1664988"/>
            </a:xfrm>
            <a:solidFill>
              <a:schemeClr val="accent2"/>
            </a:solidFill>
          </p:grpSpPr>
          <p:sp>
            <p:nvSpPr>
              <p:cNvPr id="71" name="Trapezoid 70">
                <a:extLst>
                  <a:ext uri="{FF2B5EF4-FFF2-40B4-BE49-F238E27FC236}">
                    <a16:creationId xmlns:a16="http://schemas.microsoft.com/office/drawing/2014/main" id="{F7579618-1C24-40C8-A27D-763A2EDC201E}"/>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94">
                <a:extLst>
                  <a:ext uri="{FF2B5EF4-FFF2-40B4-BE49-F238E27FC236}">
                    <a16:creationId xmlns:a16="http://schemas.microsoft.com/office/drawing/2014/main" id="{105B8F30-72EC-476F-BEF8-7534C575E875}"/>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6E1A9330-7C3E-42EF-9689-A307053E150C}"/>
                </a:ext>
              </a:extLst>
            </p:cNvPr>
            <p:cNvGrpSpPr/>
            <p:nvPr/>
          </p:nvGrpSpPr>
          <p:grpSpPr>
            <a:xfrm>
              <a:off x="1986951" y="242749"/>
              <a:ext cx="770532" cy="770532"/>
              <a:chOff x="121429" y="411152"/>
              <a:chExt cx="607378" cy="607378"/>
            </a:xfrm>
          </p:grpSpPr>
          <p:sp>
            <p:nvSpPr>
              <p:cNvPr id="103" name="Oval 102">
                <a:extLst>
                  <a:ext uri="{FF2B5EF4-FFF2-40B4-BE49-F238E27FC236}">
                    <a16:creationId xmlns:a16="http://schemas.microsoft.com/office/drawing/2014/main" id="{C767F0B7-D8C1-4D35-AD36-EBAAE3837800}"/>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C91E6EC7-EAD1-4E13-93D7-56F5A0CC4EDF}"/>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3822756-2E6A-4C01-B51C-7B5998A2AA43}"/>
                  </a:ext>
                </a:extLst>
              </p:cNvPr>
              <p:cNvSpPr/>
              <p:nvPr/>
            </p:nvSpPr>
            <p:spPr>
              <a:xfrm>
                <a:off x="306265" y="474284"/>
                <a:ext cx="391953" cy="35879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5FB5A917-5A10-4B61-AECD-DF53363D1AD8}"/>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B709E326-94C9-4F3D-9DF9-72EE68F8DD51}"/>
              </a:ext>
            </a:extLst>
          </p:cNvPr>
          <p:cNvGrpSpPr/>
          <p:nvPr/>
        </p:nvGrpSpPr>
        <p:grpSpPr>
          <a:xfrm>
            <a:off x="9069470" y="1775211"/>
            <a:ext cx="3064109" cy="4468194"/>
            <a:chOff x="9087758" y="3138062"/>
            <a:chExt cx="3064109" cy="3734081"/>
          </a:xfrm>
        </p:grpSpPr>
        <p:grpSp>
          <p:nvGrpSpPr>
            <p:cNvPr id="136" name="Group 135">
              <a:extLst>
                <a:ext uri="{FF2B5EF4-FFF2-40B4-BE49-F238E27FC236}">
                  <a16:creationId xmlns:a16="http://schemas.microsoft.com/office/drawing/2014/main" id="{E34B25F4-A622-4E94-91F2-EE926E055A3A}"/>
                </a:ext>
              </a:extLst>
            </p:cNvPr>
            <p:cNvGrpSpPr/>
            <p:nvPr/>
          </p:nvGrpSpPr>
          <p:grpSpPr>
            <a:xfrm rot="2947662" flipH="1">
              <a:off x="9383082" y="3263151"/>
              <a:ext cx="827730" cy="577552"/>
              <a:chOff x="5405974" y="1533288"/>
              <a:chExt cx="608646" cy="424685"/>
            </a:xfrm>
          </p:grpSpPr>
          <p:sp>
            <p:nvSpPr>
              <p:cNvPr id="140" name="Trapezoid 139">
                <a:extLst>
                  <a:ext uri="{FF2B5EF4-FFF2-40B4-BE49-F238E27FC236}">
                    <a16:creationId xmlns:a16="http://schemas.microsoft.com/office/drawing/2014/main" id="{8CF2E195-A136-4A42-B1B4-0B0148CDFE1A}"/>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apezoid 140">
                <a:extLst>
                  <a:ext uri="{FF2B5EF4-FFF2-40B4-BE49-F238E27FC236}">
                    <a16:creationId xmlns:a16="http://schemas.microsoft.com/office/drawing/2014/main" id="{0B124FED-97B6-4F06-9731-9D29B0561BC7}"/>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rapezoid 141">
                <a:extLst>
                  <a:ext uri="{FF2B5EF4-FFF2-40B4-BE49-F238E27FC236}">
                    <a16:creationId xmlns:a16="http://schemas.microsoft.com/office/drawing/2014/main" id="{0EA6782A-0670-41FA-9AE6-7B65C293465D}"/>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rapezoid 142">
                <a:extLst>
                  <a:ext uri="{FF2B5EF4-FFF2-40B4-BE49-F238E27FC236}">
                    <a16:creationId xmlns:a16="http://schemas.microsoft.com/office/drawing/2014/main" id="{04327686-E7B8-4F3B-9E28-57504EB680B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apezoid 143">
                <a:extLst>
                  <a:ext uri="{FF2B5EF4-FFF2-40B4-BE49-F238E27FC236}">
                    <a16:creationId xmlns:a16="http://schemas.microsoft.com/office/drawing/2014/main" id="{3337CC3D-84B2-4AD8-B61E-01ED6854D66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79385788-1A56-4FAA-99BB-4D1E186F07D4}"/>
                </a:ext>
              </a:extLst>
            </p:cNvPr>
            <p:cNvGrpSpPr/>
            <p:nvPr/>
          </p:nvGrpSpPr>
          <p:grpSpPr>
            <a:xfrm rot="7415005" flipH="1">
              <a:off x="9775096" y="5495950"/>
              <a:ext cx="688855" cy="2063532"/>
              <a:chOff x="391500" y="630207"/>
              <a:chExt cx="531845" cy="1593193"/>
            </a:xfrm>
          </p:grpSpPr>
          <p:sp>
            <p:nvSpPr>
              <p:cNvPr id="162" name="Rectangle: Rounded Corners 161">
                <a:extLst>
                  <a:ext uri="{FF2B5EF4-FFF2-40B4-BE49-F238E27FC236}">
                    <a16:creationId xmlns:a16="http://schemas.microsoft.com/office/drawing/2014/main" id="{21F8A59E-C6F6-4724-87EE-8E94B37F3C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0A417290-EEF9-41B0-B262-7A482058F11B}"/>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5D84579D-4389-4EC7-A4CB-9681E03F82B8}"/>
                </a:ext>
              </a:extLst>
            </p:cNvPr>
            <p:cNvGrpSpPr/>
            <p:nvPr/>
          </p:nvGrpSpPr>
          <p:grpSpPr>
            <a:xfrm rot="13514546" flipH="1">
              <a:off x="10293888" y="3976487"/>
              <a:ext cx="729571" cy="2548346"/>
              <a:chOff x="391500" y="630207"/>
              <a:chExt cx="531845" cy="1593193"/>
            </a:xfrm>
          </p:grpSpPr>
          <p:sp>
            <p:nvSpPr>
              <p:cNvPr id="160" name="Rectangle: Rounded Corners 159">
                <a:extLst>
                  <a:ext uri="{FF2B5EF4-FFF2-40B4-BE49-F238E27FC236}">
                    <a16:creationId xmlns:a16="http://schemas.microsoft.com/office/drawing/2014/main" id="{1267AEE3-0B9A-4F04-9A01-D73730080DA0}"/>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D2EC9984-CBE1-4789-B02E-812C1985D0FD}"/>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BB75C2C5-EC3E-4D2E-A7B9-0C388DE0B877}"/>
                </a:ext>
              </a:extLst>
            </p:cNvPr>
            <p:cNvGrpSpPr/>
            <p:nvPr/>
          </p:nvGrpSpPr>
          <p:grpSpPr>
            <a:xfrm rot="6515991" flipH="1">
              <a:off x="9133139" y="5347988"/>
              <a:ext cx="926547" cy="926547"/>
              <a:chOff x="121429" y="411152"/>
              <a:chExt cx="607378" cy="607378"/>
            </a:xfrm>
          </p:grpSpPr>
          <p:sp>
            <p:nvSpPr>
              <p:cNvPr id="156" name="Oval 155">
                <a:extLst>
                  <a:ext uri="{FF2B5EF4-FFF2-40B4-BE49-F238E27FC236}">
                    <a16:creationId xmlns:a16="http://schemas.microsoft.com/office/drawing/2014/main" id="{484A35F0-BD57-4A3A-A86D-7CDC896DFDE8}"/>
                  </a:ext>
                </a:extLst>
              </p:cNvPr>
              <p:cNvSpPr/>
              <p:nvPr/>
            </p:nvSpPr>
            <p:spPr>
              <a:xfrm>
                <a:off x="121429" y="411152"/>
                <a:ext cx="607378" cy="60737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D3180975-4EF8-4D47-8846-45CD19732CF1}"/>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C7E0D0C-5A75-457A-983C-CE2B9453616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184F0334-3B67-4DB2-8E8A-153CB7F3A0E5}"/>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53406839-AC3B-4A8E-BD7B-371FF6E0EDCB}"/>
                </a:ext>
              </a:extLst>
            </p:cNvPr>
            <p:cNvGrpSpPr/>
            <p:nvPr/>
          </p:nvGrpSpPr>
          <p:grpSpPr>
            <a:xfrm rot="17832318" flipH="1">
              <a:off x="10630036" y="3483559"/>
              <a:ext cx="606909" cy="1518446"/>
              <a:chOff x="4130254" y="650162"/>
              <a:chExt cx="502274" cy="1664988"/>
            </a:xfrm>
            <a:solidFill>
              <a:schemeClr val="accent2"/>
            </a:solidFill>
          </p:grpSpPr>
          <p:sp>
            <p:nvSpPr>
              <p:cNvPr id="154" name="Trapezoid 153">
                <a:extLst>
                  <a:ext uri="{FF2B5EF4-FFF2-40B4-BE49-F238E27FC236}">
                    <a16:creationId xmlns:a16="http://schemas.microsoft.com/office/drawing/2014/main" id="{93B4A039-0226-4710-BA77-B2733CA7E982}"/>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rapezoid 94">
                <a:extLst>
                  <a:ext uri="{FF2B5EF4-FFF2-40B4-BE49-F238E27FC236}">
                    <a16:creationId xmlns:a16="http://schemas.microsoft.com/office/drawing/2014/main" id="{D036E978-CAEF-4576-83F5-B79017F86032}"/>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497DC697-5A84-461C-82D8-B044E999F46C}"/>
                </a:ext>
              </a:extLst>
            </p:cNvPr>
            <p:cNvGrpSpPr/>
            <p:nvPr/>
          </p:nvGrpSpPr>
          <p:grpSpPr>
            <a:xfrm rot="6515991" flipH="1">
              <a:off x="11324804" y="4274889"/>
              <a:ext cx="883593" cy="770532"/>
              <a:chOff x="121429" y="411152"/>
              <a:chExt cx="696499" cy="607378"/>
            </a:xfrm>
          </p:grpSpPr>
          <p:sp>
            <p:nvSpPr>
              <p:cNvPr id="150" name="Oval 149">
                <a:extLst>
                  <a:ext uri="{FF2B5EF4-FFF2-40B4-BE49-F238E27FC236}">
                    <a16:creationId xmlns:a16="http://schemas.microsoft.com/office/drawing/2014/main" id="{1A6F0CB0-F8B1-4874-BEAD-F3D7BCDCC4B5}"/>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Shape 150">
                <a:extLst>
                  <a:ext uri="{FF2B5EF4-FFF2-40B4-BE49-F238E27FC236}">
                    <a16:creationId xmlns:a16="http://schemas.microsoft.com/office/drawing/2014/main" id="{B44F3C12-B133-4331-B02E-9987EA31F24C}"/>
                  </a:ext>
                </a:extLst>
              </p:cNvPr>
              <p:cNvSpPr/>
              <p:nvPr/>
            </p:nvSpPr>
            <p:spPr>
              <a:xfrm>
                <a:off x="186934" y="430795"/>
                <a:ext cx="630994" cy="52223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97E590C-DA32-413F-B669-8836D72BE73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Oval 152">
                <a:extLst>
                  <a:ext uri="{FF2B5EF4-FFF2-40B4-BE49-F238E27FC236}">
                    <a16:creationId xmlns:a16="http://schemas.microsoft.com/office/drawing/2014/main" id="{D6D5E445-5649-4117-8BBC-CD6118CE33C0}"/>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1" name="TextBox 100">
            <a:extLst>
              <a:ext uri="{FF2B5EF4-FFF2-40B4-BE49-F238E27FC236}">
                <a16:creationId xmlns:a16="http://schemas.microsoft.com/office/drawing/2014/main" id="{D34028A9-61BA-4857-8327-DCA59942C815}"/>
              </a:ext>
            </a:extLst>
          </p:cNvPr>
          <p:cNvSpPr txBox="1"/>
          <p:nvPr/>
        </p:nvSpPr>
        <p:spPr>
          <a:xfrm rot="787063">
            <a:off x="2908464" y="1626096"/>
            <a:ext cx="6099817" cy="1813579"/>
          </a:xfrm>
          <a:custGeom>
            <a:avLst/>
            <a:gdLst>
              <a:gd name="connsiteX0" fmla="*/ 5972478 w 6099817"/>
              <a:gd name="connsiteY0" fmla="*/ 542899 h 1813579"/>
              <a:gd name="connsiteX1" fmla="*/ 6008787 w 6099817"/>
              <a:gd name="connsiteY1" fmla="*/ 536357 h 1813579"/>
              <a:gd name="connsiteX2" fmla="*/ 6073272 w 6099817"/>
              <a:gd name="connsiteY2" fmla="*/ 562525 h 1813579"/>
              <a:gd name="connsiteX3" fmla="*/ 6099817 w 6099817"/>
              <a:gd name="connsiteY3" fmla="*/ 626631 h 1813579"/>
              <a:gd name="connsiteX4" fmla="*/ 6073271 w 6099817"/>
              <a:gd name="connsiteY4" fmla="*/ 691109 h 1813579"/>
              <a:gd name="connsiteX5" fmla="*/ 6008787 w 6099817"/>
              <a:gd name="connsiteY5" fmla="*/ 717660 h 1813579"/>
              <a:gd name="connsiteX6" fmla="*/ 5942423 w 6099817"/>
              <a:gd name="connsiteY6" fmla="*/ 691108 h 1813579"/>
              <a:gd name="connsiteX7" fmla="*/ 5915494 w 6099817"/>
              <a:gd name="connsiteY7" fmla="*/ 626631 h 1813579"/>
              <a:gd name="connsiteX8" fmla="*/ 5942423 w 6099817"/>
              <a:gd name="connsiteY8" fmla="*/ 562525 h 1813579"/>
              <a:gd name="connsiteX9" fmla="*/ 5972478 w 6099817"/>
              <a:gd name="connsiteY9" fmla="*/ 542899 h 1813579"/>
              <a:gd name="connsiteX10" fmla="*/ 1460552 w 6099817"/>
              <a:gd name="connsiteY10" fmla="*/ 1222681 h 1813579"/>
              <a:gd name="connsiteX11" fmla="*/ 1419580 w 6099817"/>
              <a:gd name="connsiteY11" fmla="*/ 1232230 h 1813579"/>
              <a:gd name="connsiteX12" fmla="*/ 1510505 w 6099817"/>
              <a:gd name="connsiteY12" fmla="*/ 1622414 h 1813579"/>
              <a:gd name="connsiteX13" fmla="*/ 1551478 w 6099817"/>
              <a:gd name="connsiteY13" fmla="*/ 1612866 h 1813579"/>
              <a:gd name="connsiteX14" fmla="*/ 1693407 w 6099817"/>
              <a:gd name="connsiteY14" fmla="*/ 1505626 h 1813579"/>
              <a:gd name="connsiteX15" fmla="*/ 1704242 w 6099817"/>
              <a:gd name="connsiteY15" fmla="*/ 1371313 h 1813579"/>
              <a:gd name="connsiteX16" fmla="*/ 1635267 w 6099817"/>
              <a:gd name="connsiteY16" fmla="*/ 1256132 h 1813579"/>
              <a:gd name="connsiteX17" fmla="*/ 1460552 w 6099817"/>
              <a:gd name="connsiteY17" fmla="*/ 1222681 h 1813579"/>
              <a:gd name="connsiteX18" fmla="*/ 3991260 w 6099817"/>
              <a:gd name="connsiteY18" fmla="*/ 619107 h 1813579"/>
              <a:gd name="connsiteX19" fmla="*/ 3957827 w 6099817"/>
              <a:gd name="connsiteY19" fmla="*/ 626898 h 1813579"/>
              <a:gd name="connsiteX20" fmla="*/ 3997820 w 6099817"/>
              <a:gd name="connsiteY20" fmla="*/ 798517 h 1813579"/>
              <a:gd name="connsiteX21" fmla="*/ 4031253 w 6099817"/>
              <a:gd name="connsiteY21" fmla="*/ 790726 h 1813579"/>
              <a:gd name="connsiteX22" fmla="*/ 4107299 w 6099817"/>
              <a:gd name="connsiteY22" fmla="*/ 748068 h 1813579"/>
              <a:gd name="connsiteX23" fmla="*/ 4119603 w 6099817"/>
              <a:gd name="connsiteY23" fmla="*/ 679401 h 1813579"/>
              <a:gd name="connsiteX24" fmla="*/ 4078330 w 6099817"/>
              <a:gd name="connsiteY24" fmla="*/ 623754 h 1813579"/>
              <a:gd name="connsiteX25" fmla="*/ 3991260 w 6099817"/>
              <a:gd name="connsiteY25" fmla="*/ 619107 h 1813579"/>
              <a:gd name="connsiteX26" fmla="*/ 5546591 w 6099817"/>
              <a:gd name="connsiteY26" fmla="*/ 251558 h 1813579"/>
              <a:gd name="connsiteX27" fmla="*/ 5408347 w 6099817"/>
              <a:gd name="connsiteY27" fmla="*/ 466855 h 1813579"/>
              <a:gd name="connsiteX28" fmla="*/ 5546591 w 6099817"/>
              <a:gd name="connsiteY28" fmla="*/ 466855 h 1813579"/>
              <a:gd name="connsiteX29" fmla="*/ 1470067 w 6099817"/>
              <a:gd name="connsiteY29" fmla="*/ 1062943 h 1813579"/>
              <a:gd name="connsiteX30" fmla="*/ 1662349 w 6099817"/>
              <a:gd name="connsiteY30" fmla="*/ 1075076 h 1813579"/>
              <a:gd name="connsiteX31" fmla="*/ 1819726 w 6099817"/>
              <a:gd name="connsiteY31" fmla="*/ 1186347 h 1813579"/>
              <a:gd name="connsiteX32" fmla="*/ 1889992 w 6099817"/>
              <a:gd name="connsiteY32" fmla="*/ 1328027 h 1813579"/>
              <a:gd name="connsiteX33" fmla="*/ 1871534 w 6099817"/>
              <a:gd name="connsiteY33" fmla="*/ 1542271 h 1813579"/>
              <a:gd name="connsiteX34" fmla="*/ 1735303 w 6099817"/>
              <a:gd name="connsiteY34" fmla="*/ 1707859 h 1813579"/>
              <a:gd name="connsiteX35" fmla="*/ 1630628 w 6099817"/>
              <a:gd name="connsiteY35" fmla="*/ 1751943 h 1813579"/>
              <a:gd name="connsiteX36" fmla="*/ 1366133 w 6099817"/>
              <a:gd name="connsiteY36" fmla="*/ 1813579 h 1813579"/>
              <a:gd name="connsiteX37" fmla="*/ 1205573 w 6099817"/>
              <a:gd name="connsiteY37" fmla="*/ 1124579 h 1813579"/>
              <a:gd name="connsiteX38" fmla="*/ 3746878 w 6099817"/>
              <a:gd name="connsiteY38" fmla="*/ 532370 h 1813579"/>
              <a:gd name="connsiteX39" fmla="*/ 4025506 w 6099817"/>
              <a:gd name="connsiteY39" fmla="*/ 467441 h 1813579"/>
              <a:gd name="connsiteX40" fmla="*/ 4223267 w 6099817"/>
              <a:gd name="connsiteY40" fmla="*/ 498520 h 1813579"/>
              <a:gd name="connsiteX41" fmla="*/ 4303063 w 6099817"/>
              <a:gd name="connsiteY41" fmla="*/ 626272 h 1813579"/>
              <a:gd name="connsiteX42" fmla="*/ 4282541 w 6099817"/>
              <a:gd name="connsiteY42" fmla="*/ 784854 h 1813579"/>
              <a:gd name="connsiteX43" fmla="*/ 4197929 w 6099817"/>
              <a:gd name="connsiteY43" fmla="*/ 855660 h 1813579"/>
              <a:gd name="connsiteX44" fmla="*/ 4480343 w 6099817"/>
              <a:gd name="connsiteY44" fmla="*/ 1087865 h 1813579"/>
              <a:gd name="connsiteX45" fmla="*/ 4257743 w 6099817"/>
              <a:gd name="connsiteY45" fmla="*/ 1139738 h 1813579"/>
              <a:gd name="connsiteX46" fmla="*/ 4024992 w 6099817"/>
              <a:gd name="connsiteY46" fmla="*/ 915118 h 1813579"/>
              <a:gd name="connsiteX47" fmla="*/ 4086628 w 6099817"/>
              <a:gd name="connsiteY47" fmla="*/ 1179613 h 1813579"/>
              <a:gd name="connsiteX48" fmla="*/ 3907438 w 6099817"/>
              <a:gd name="connsiteY48" fmla="*/ 1221370 h 1813579"/>
              <a:gd name="connsiteX49" fmla="*/ 4777601 w 6099817"/>
              <a:gd name="connsiteY49" fmla="*/ 292177 h 1813579"/>
              <a:gd name="connsiteX50" fmla="*/ 4994649 w 6099817"/>
              <a:gd name="connsiteY50" fmla="*/ 241598 h 1813579"/>
              <a:gd name="connsiteX51" fmla="*/ 4820113 w 6099817"/>
              <a:gd name="connsiteY51" fmla="*/ 659581 h 1813579"/>
              <a:gd name="connsiteX52" fmla="*/ 4897276 w 6099817"/>
              <a:gd name="connsiteY52" fmla="*/ 990705 h 1813579"/>
              <a:gd name="connsiteX53" fmla="*/ 4718084 w 6099817"/>
              <a:gd name="connsiteY53" fmla="*/ 1032463 h 1813579"/>
              <a:gd name="connsiteX54" fmla="*/ 4640921 w 6099817"/>
              <a:gd name="connsiteY54" fmla="*/ 701339 h 1813579"/>
              <a:gd name="connsiteX55" fmla="*/ 4308173 w 6099817"/>
              <a:gd name="connsiteY55" fmla="*/ 401570 h 1813579"/>
              <a:gd name="connsiteX56" fmla="*/ 4522192 w 6099817"/>
              <a:gd name="connsiteY56" fmla="*/ 351696 h 1813579"/>
              <a:gd name="connsiteX57" fmla="*/ 4696177 w 6099817"/>
              <a:gd name="connsiteY57" fmla="*/ 509119 h 1813579"/>
              <a:gd name="connsiteX58" fmla="*/ 3667070 w 6099817"/>
              <a:gd name="connsiteY58" fmla="*/ 550968 h 1813579"/>
              <a:gd name="connsiteX59" fmla="*/ 3701887 w 6099817"/>
              <a:gd name="connsiteY59" fmla="*/ 700376 h 1813579"/>
              <a:gd name="connsiteX60" fmla="*/ 3553486 w 6099817"/>
              <a:gd name="connsiteY60" fmla="*/ 734959 h 1813579"/>
              <a:gd name="connsiteX61" fmla="*/ 3679230 w 6099817"/>
              <a:gd name="connsiteY61" fmla="*/ 1274551 h 1813579"/>
              <a:gd name="connsiteX62" fmla="*/ 3500040 w 6099817"/>
              <a:gd name="connsiteY62" fmla="*/ 1316308 h 1813579"/>
              <a:gd name="connsiteX63" fmla="*/ 3374296 w 6099817"/>
              <a:gd name="connsiteY63" fmla="*/ 776715 h 1813579"/>
              <a:gd name="connsiteX64" fmla="*/ 3228421 w 6099817"/>
              <a:gd name="connsiteY64" fmla="*/ 810709 h 1813579"/>
              <a:gd name="connsiteX65" fmla="*/ 3193604 w 6099817"/>
              <a:gd name="connsiteY65" fmla="*/ 661302 h 1813579"/>
              <a:gd name="connsiteX66" fmla="*/ 2102644 w 6099817"/>
              <a:gd name="connsiteY66" fmla="*/ 915531 h 1813579"/>
              <a:gd name="connsiteX67" fmla="*/ 2189491 w 6099817"/>
              <a:gd name="connsiteY67" fmla="*/ 1288212 h 1813579"/>
              <a:gd name="connsiteX68" fmla="*/ 2206636 w 6099817"/>
              <a:gd name="connsiteY68" fmla="*/ 1354927 h 1813579"/>
              <a:gd name="connsiteX69" fmla="*/ 2293539 w 6099817"/>
              <a:gd name="connsiteY69" fmla="*/ 1437818 h 1813579"/>
              <a:gd name="connsiteX70" fmla="*/ 2349747 w 6099817"/>
              <a:gd name="connsiteY70" fmla="*/ 1436952 h 1813579"/>
              <a:gd name="connsiteX71" fmla="*/ 2437985 w 6099817"/>
              <a:gd name="connsiteY71" fmla="*/ 1368004 h 1813579"/>
              <a:gd name="connsiteX72" fmla="*/ 2432283 w 6099817"/>
              <a:gd name="connsiteY72" fmla="*/ 1231634 h 1813579"/>
              <a:gd name="connsiteX73" fmla="*/ 2345436 w 6099817"/>
              <a:gd name="connsiteY73" fmla="*/ 858953 h 1813579"/>
              <a:gd name="connsiteX74" fmla="*/ 2524626 w 6099817"/>
              <a:gd name="connsiteY74" fmla="*/ 817196 h 1813579"/>
              <a:gd name="connsiteX75" fmla="*/ 2617198 w 6099817"/>
              <a:gd name="connsiteY75" fmla="*/ 1214443 h 1813579"/>
              <a:gd name="connsiteX76" fmla="*/ 2631805 w 6099817"/>
              <a:gd name="connsiteY76" fmla="*/ 1322795 h 1813579"/>
              <a:gd name="connsiteX77" fmla="*/ 2586036 w 6099817"/>
              <a:gd name="connsiteY77" fmla="*/ 1464376 h 1813579"/>
              <a:gd name="connsiteX78" fmla="*/ 2380390 w 6099817"/>
              <a:gd name="connsiteY78" fmla="*/ 1595849 h 1813579"/>
              <a:gd name="connsiteX79" fmla="*/ 2138464 w 6099817"/>
              <a:gd name="connsiteY79" fmla="*/ 1567078 h 1813579"/>
              <a:gd name="connsiteX80" fmla="*/ 2055598 w 6099817"/>
              <a:gd name="connsiteY80" fmla="*/ 1474100 h 1813579"/>
              <a:gd name="connsiteX81" fmla="*/ 2016028 w 6099817"/>
              <a:gd name="connsiteY81" fmla="*/ 1354536 h 1813579"/>
              <a:gd name="connsiteX82" fmla="*/ 1923455 w 6099817"/>
              <a:gd name="connsiteY82" fmla="*/ 957288 h 1813579"/>
              <a:gd name="connsiteX83" fmla="*/ 2897352 w 6099817"/>
              <a:gd name="connsiteY83" fmla="*/ 712775 h 1813579"/>
              <a:gd name="connsiteX84" fmla="*/ 3128971 w 6099817"/>
              <a:gd name="connsiteY84" fmla="*/ 717872 h 1813579"/>
              <a:gd name="connsiteX85" fmla="*/ 3089758 w 6099817"/>
              <a:gd name="connsiteY85" fmla="*/ 873889 h 1813579"/>
              <a:gd name="connsiteX86" fmla="*/ 2960633 w 6099817"/>
              <a:gd name="connsiteY86" fmla="*/ 855553 h 1813579"/>
              <a:gd name="connsiteX87" fmla="*/ 2912438 w 6099817"/>
              <a:gd name="connsiteY87" fmla="*/ 882273 h 1813579"/>
              <a:gd name="connsiteX88" fmla="*/ 2897023 w 6099817"/>
              <a:gd name="connsiteY88" fmla="*/ 932872 h 1813579"/>
              <a:gd name="connsiteX89" fmla="*/ 2941874 w 6099817"/>
              <a:gd name="connsiteY89" fmla="*/ 972087 h 1813579"/>
              <a:gd name="connsiteX90" fmla="*/ 3040209 w 6099817"/>
              <a:gd name="connsiteY90" fmla="*/ 982291 h 1813579"/>
              <a:gd name="connsiteX91" fmla="*/ 3194086 w 6099817"/>
              <a:gd name="connsiteY91" fmla="*/ 1029552 h 1813579"/>
              <a:gd name="connsiteX92" fmla="*/ 3255003 w 6099817"/>
              <a:gd name="connsiteY92" fmla="*/ 1133099 h 1813579"/>
              <a:gd name="connsiteX93" fmla="*/ 3154665 w 6099817"/>
              <a:gd name="connsiteY93" fmla="*/ 1396767 h 1813579"/>
              <a:gd name="connsiteX94" fmla="*/ 3043937 w 6099817"/>
              <a:gd name="connsiteY94" fmla="*/ 1442285 h 1813579"/>
              <a:gd name="connsiteX95" fmla="*/ 2785943 w 6099817"/>
              <a:gd name="connsiteY95" fmla="*/ 1419919 h 1813579"/>
              <a:gd name="connsiteX96" fmla="*/ 2829025 w 6099817"/>
              <a:gd name="connsiteY96" fmla="*/ 1257678 h 1813579"/>
              <a:gd name="connsiteX97" fmla="*/ 3004395 w 6099817"/>
              <a:gd name="connsiteY97" fmla="*/ 1293977 h 1813579"/>
              <a:gd name="connsiteX98" fmla="*/ 3059777 w 6099817"/>
              <a:gd name="connsiteY98" fmla="*/ 1263866 h 1813579"/>
              <a:gd name="connsiteX99" fmla="*/ 3075979 w 6099817"/>
              <a:gd name="connsiteY99" fmla="*/ 1205260 h 1813579"/>
              <a:gd name="connsiteX100" fmla="*/ 3032747 w 6099817"/>
              <a:gd name="connsiteY100" fmla="*/ 1161577 h 1813579"/>
              <a:gd name="connsiteX101" fmla="*/ 2947125 w 6099817"/>
              <a:gd name="connsiteY101" fmla="*/ 1148733 h 1813579"/>
              <a:gd name="connsiteX102" fmla="*/ 2856848 w 6099817"/>
              <a:gd name="connsiteY102" fmla="*/ 1141069 h 1813579"/>
              <a:gd name="connsiteX103" fmla="*/ 2803987 w 6099817"/>
              <a:gd name="connsiteY103" fmla="*/ 1124682 h 1813579"/>
              <a:gd name="connsiteX104" fmla="*/ 2716918 w 6099817"/>
              <a:gd name="connsiteY104" fmla="*/ 1000395 h 1813579"/>
              <a:gd name="connsiteX105" fmla="*/ 2736948 w 6099817"/>
              <a:gd name="connsiteY105" fmla="*/ 828294 h 1813579"/>
              <a:gd name="connsiteX106" fmla="*/ 2897352 w 6099817"/>
              <a:gd name="connsiteY106" fmla="*/ 712775 h 1813579"/>
              <a:gd name="connsiteX107" fmla="*/ 5546591 w 6099817"/>
              <a:gd name="connsiteY107" fmla="*/ 0 h 1813579"/>
              <a:gd name="connsiteX108" fmla="*/ 5699187 w 6099817"/>
              <a:gd name="connsiteY108" fmla="*/ 0 h 1813579"/>
              <a:gd name="connsiteX109" fmla="*/ 5699187 w 6099817"/>
              <a:gd name="connsiteY109" fmla="*/ 466856 h 1813579"/>
              <a:gd name="connsiteX110" fmla="*/ 5779264 w 6099817"/>
              <a:gd name="connsiteY110" fmla="*/ 466855 h 1813579"/>
              <a:gd name="connsiteX111" fmla="*/ 5724118 w 6099817"/>
              <a:gd name="connsiteY111" fmla="*/ 602080 h 1813579"/>
              <a:gd name="connsiteX112" fmla="*/ 5699187 w 6099817"/>
              <a:gd name="connsiteY112" fmla="*/ 602080 h 1813579"/>
              <a:gd name="connsiteX113" fmla="*/ 5699187 w 6099817"/>
              <a:gd name="connsiteY113" fmla="*/ 705574 h 1813579"/>
              <a:gd name="connsiteX114" fmla="*/ 5546591 w 6099817"/>
              <a:gd name="connsiteY114" fmla="*/ 705574 h 1813579"/>
              <a:gd name="connsiteX115" fmla="*/ 5546591 w 6099817"/>
              <a:gd name="connsiteY115" fmla="*/ 602080 h 1813579"/>
              <a:gd name="connsiteX116" fmla="*/ 5254995 w 6099817"/>
              <a:gd name="connsiteY116" fmla="*/ 602080 h 1813579"/>
              <a:gd name="connsiteX117" fmla="*/ 5254995 w 6099817"/>
              <a:gd name="connsiteY117" fmla="*/ 478944 h 1813579"/>
              <a:gd name="connsiteX118" fmla="*/ 434793 w 6099817"/>
              <a:gd name="connsiteY118" fmla="*/ 805520 h 1813579"/>
              <a:gd name="connsiteX119" fmla="*/ 616970 w 6099817"/>
              <a:gd name="connsiteY119" fmla="*/ 831282 h 1813579"/>
              <a:gd name="connsiteX120" fmla="*/ 891481 w 6099817"/>
              <a:gd name="connsiteY120" fmla="*/ 1307176 h 1813579"/>
              <a:gd name="connsiteX121" fmla="*/ 952077 w 6099817"/>
              <a:gd name="connsiteY121" fmla="*/ 878670 h 1813579"/>
              <a:gd name="connsiteX122" fmla="*/ 1134256 w 6099817"/>
              <a:gd name="connsiteY122" fmla="*/ 904433 h 1813579"/>
              <a:gd name="connsiteX123" fmla="*/ 1035198 w 6099817"/>
              <a:gd name="connsiteY123" fmla="*/ 1604924 h 1813579"/>
              <a:gd name="connsiteX124" fmla="*/ 853019 w 6099817"/>
              <a:gd name="connsiteY124" fmla="*/ 1579162 h 1813579"/>
              <a:gd name="connsiteX125" fmla="*/ 578581 w 6099817"/>
              <a:gd name="connsiteY125" fmla="*/ 1102753 h 1813579"/>
              <a:gd name="connsiteX126" fmla="*/ 517912 w 6099817"/>
              <a:gd name="connsiteY126" fmla="*/ 1531774 h 1813579"/>
              <a:gd name="connsiteX127" fmla="*/ 335735 w 6099817"/>
              <a:gd name="connsiteY127" fmla="*/ 1506012 h 1813579"/>
              <a:gd name="connsiteX128" fmla="*/ 99058 w 6099817"/>
              <a:gd name="connsiteY128" fmla="*/ 758043 h 1813579"/>
              <a:gd name="connsiteX129" fmla="*/ 281236 w 6099817"/>
              <a:gd name="connsiteY129" fmla="*/ 783805 h 1813579"/>
              <a:gd name="connsiteX130" fmla="*/ 182178 w 6099817"/>
              <a:gd name="connsiteY130" fmla="*/ 1484297 h 1813579"/>
              <a:gd name="connsiteX131" fmla="*/ 0 w 6099817"/>
              <a:gd name="connsiteY131" fmla="*/ 1458535 h 181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6099817" h="1813579">
                <a:moveTo>
                  <a:pt x="5972478" y="542899"/>
                </a:moveTo>
                <a:cubicBezTo>
                  <a:pt x="5983539" y="538538"/>
                  <a:pt x="5995642" y="536358"/>
                  <a:pt x="6008787" y="536357"/>
                </a:cubicBezTo>
                <a:cubicBezTo>
                  <a:pt x="6034079" y="536357"/>
                  <a:pt x="6055574" y="545079"/>
                  <a:pt x="6073272" y="562525"/>
                </a:cubicBezTo>
                <a:cubicBezTo>
                  <a:pt x="6090970" y="579971"/>
                  <a:pt x="6099817" y="601339"/>
                  <a:pt x="6099817" y="626631"/>
                </a:cubicBezTo>
                <a:cubicBezTo>
                  <a:pt x="6099817" y="651914"/>
                  <a:pt x="6090970" y="673405"/>
                  <a:pt x="6073271" y="691109"/>
                </a:cubicBezTo>
                <a:cubicBezTo>
                  <a:pt x="6055574" y="708810"/>
                  <a:pt x="6034079" y="717660"/>
                  <a:pt x="6008787" y="717660"/>
                </a:cubicBezTo>
                <a:cubicBezTo>
                  <a:pt x="5982496" y="717660"/>
                  <a:pt x="5960376" y="708810"/>
                  <a:pt x="5942423" y="691108"/>
                </a:cubicBezTo>
                <a:cubicBezTo>
                  <a:pt x="5924469" y="673405"/>
                  <a:pt x="5915494" y="651914"/>
                  <a:pt x="5915494" y="626631"/>
                </a:cubicBezTo>
                <a:cubicBezTo>
                  <a:pt x="5915494" y="601339"/>
                  <a:pt x="5924469" y="579971"/>
                  <a:pt x="5942423" y="562525"/>
                </a:cubicBezTo>
                <a:cubicBezTo>
                  <a:pt x="5951400" y="553802"/>
                  <a:pt x="5961418" y="547260"/>
                  <a:pt x="5972478" y="542899"/>
                </a:cubicBezTo>
                <a:close/>
                <a:moveTo>
                  <a:pt x="1460552" y="1222681"/>
                </a:moveTo>
                <a:lnTo>
                  <a:pt x="1419580" y="1232230"/>
                </a:lnTo>
                <a:lnTo>
                  <a:pt x="1510505" y="1622414"/>
                </a:lnTo>
                <a:lnTo>
                  <a:pt x="1551478" y="1612866"/>
                </a:lnTo>
                <a:cubicBezTo>
                  <a:pt x="1621956" y="1596441"/>
                  <a:pt x="1669266" y="1560695"/>
                  <a:pt x="1693407" y="1505626"/>
                </a:cubicBezTo>
                <a:cubicBezTo>
                  <a:pt x="1711715" y="1463654"/>
                  <a:pt x="1715327" y="1418883"/>
                  <a:pt x="1704242" y="1371313"/>
                </a:cubicBezTo>
                <a:cubicBezTo>
                  <a:pt x="1693157" y="1323745"/>
                  <a:pt x="1670164" y="1285350"/>
                  <a:pt x="1635267" y="1256132"/>
                </a:cubicBezTo>
                <a:cubicBezTo>
                  <a:pt x="1588933" y="1217488"/>
                  <a:pt x="1530692" y="1206337"/>
                  <a:pt x="1460552" y="1222681"/>
                </a:cubicBezTo>
                <a:close/>
                <a:moveTo>
                  <a:pt x="3991260" y="619107"/>
                </a:moveTo>
                <a:lnTo>
                  <a:pt x="3957827" y="626898"/>
                </a:lnTo>
                <a:lnTo>
                  <a:pt x="3997820" y="798517"/>
                </a:lnTo>
                <a:lnTo>
                  <a:pt x="4031253" y="790726"/>
                </a:lnTo>
                <a:cubicBezTo>
                  <a:pt x="4069078" y="781912"/>
                  <a:pt x="4094427" y="767692"/>
                  <a:pt x="4107299" y="748068"/>
                </a:cubicBezTo>
                <a:cubicBezTo>
                  <a:pt x="4121209" y="726782"/>
                  <a:pt x="4125310" y="703894"/>
                  <a:pt x="4119603" y="679401"/>
                </a:cubicBezTo>
                <a:cubicBezTo>
                  <a:pt x="4113896" y="654910"/>
                  <a:pt x="4100138" y="636361"/>
                  <a:pt x="4078330" y="623754"/>
                </a:cubicBezTo>
                <a:cubicBezTo>
                  <a:pt x="4057767" y="611921"/>
                  <a:pt x="4028744" y="610372"/>
                  <a:pt x="3991260" y="619107"/>
                </a:cubicBezTo>
                <a:close/>
                <a:moveTo>
                  <a:pt x="5546591" y="251558"/>
                </a:moveTo>
                <a:lnTo>
                  <a:pt x="5408347" y="466855"/>
                </a:lnTo>
                <a:lnTo>
                  <a:pt x="5546591" y="466855"/>
                </a:lnTo>
                <a:close/>
                <a:moveTo>
                  <a:pt x="1470067" y="1062943"/>
                </a:moveTo>
                <a:cubicBezTo>
                  <a:pt x="1534677" y="1047886"/>
                  <a:pt x="1598770" y="1051930"/>
                  <a:pt x="1662349" y="1075076"/>
                </a:cubicBezTo>
                <a:cubicBezTo>
                  <a:pt x="1724682" y="1097448"/>
                  <a:pt x="1777141" y="1134539"/>
                  <a:pt x="1819726" y="1186347"/>
                </a:cubicBezTo>
                <a:cubicBezTo>
                  <a:pt x="1854573" y="1229314"/>
                  <a:pt x="1877995" y="1276541"/>
                  <a:pt x="1889992" y="1328027"/>
                </a:cubicBezTo>
                <a:cubicBezTo>
                  <a:pt x="1906696" y="1399703"/>
                  <a:pt x="1900543" y="1471119"/>
                  <a:pt x="1871534" y="1542271"/>
                </a:cubicBezTo>
                <a:cubicBezTo>
                  <a:pt x="1842528" y="1613424"/>
                  <a:pt x="1797116" y="1668620"/>
                  <a:pt x="1735303" y="1707859"/>
                </a:cubicBezTo>
                <a:cubicBezTo>
                  <a:pt x="1702535" y="1728622"/>
                  <a:pt x="1667643" y="1743317"/>
                  <a:pt x="1630628" y="1751943"/>
                </a:cubicBezTo>
                <a:lnTo>
                  <a:pt x="1366133" y="1813579"/>
                </a:lnTo>
                <a:lnTo>
                  <a:pt x="1205573" y="1124579"/>
                </a:lnTo>
                <a:close/>
                <a:moveTo>
                  <a:pt x="3746878" y="532370"/>
                </a:moveTo>
                <a:lnTo>
                  <a:pt x="4025506" y="467441"/>
                </a:lnTo>
                <a:cubicBezTo>
                  <a:pt x="4106942" y="448463"/>
                  <a:pt x="4172861" y="458823"/>
                  <a:pt x="4223267" y="498520"/>
                </a:cubicBezTo>
                <a:cubicBezTo>
                  <a:pt x="4264073" y="530520"/>
                  <a:pt x="4290672" y="573103"/>
                  <a:pt x="4303063" y="626272"/>
                </a:cubicBezTo>
                <a:cubicBezTo>
                  <a:pt x="4317256" y="687180"/>
                  <a:pt x="4310416" y="740041"/>
                  <a:pt x="4282541" y="784854"/>
                </a:cubicBezTo>
                <a:cubicBezTo>
                  <a:pt x="4264733" y="813482"/>
                  <a:pt x="4236530" y="837085"/>
                  <a:pt x="4197929" y="855660"/>
                </a:cubicBezTo>
                <a:lnTo>
                  <a:pt x="4480343" y="1087865"/>
                </a:lnTo>
                <a:lnTo>
                  <a:pt x="4257743" y="1139738"/>
                </a:lnTo>
                <a:lnTo>
                  <a:pt x="4024992" y="915118"/>
                </a:lnTo>
                <a:lnTo>
                  <a:pt x="4086628" y="1179613"/>
                </a:lnTo>
                <a:lnTo>
                  <a:pt x="3907438" y="1221370"/>
                </a:lnTo>
                <a:close/>
                <a:moveTo>
                  <a:pt x="4777601" y="292177"/>
                </a:moveTo>
                <a:lnTo>
                  <a:pt x="4994649" y="241598"/>
                </a:lnTo>
                <a:lnTo>
                  <a:pt x="4820113" y="659581"/>
                </a:lnTo>
                <a:lnTo>
                  <a:pt x="4897276" y="990705"/>
                </a:lnTo>
                <a:lnTo>
                  <a:pt x="4718084" y="1032463"/>
                </a:lnTo>
                <a:lnTo>
                  <a:pt x="4640921" y="701339"/>
                </a:lnTo>
                <a:lnTo>
                  <a:pt x="4308173" y="401570"/>
                </a:lnTo>
                <a:lnTo>
                  <a:pt x="4522192" y="351696"/>
                </a:lnTo>
                <a:lnTo>
                  <a:pt x="4696177" y="509119"/>
                </a:lnTo>
                <a:close/>
                <a:moveTo>
                  <a:pt x="3667070" y="550968"/>
                </a:moveTo>
                <a:lnTo>
                  <a:pt x="3701887" y="700376"/>
                </a:lnTo>
                <a:lnTo>
                  <a:pt x="3553486" y="734959"/>
                </a:lnTo>
                <a:lnTo>
                  <a:pt x="3679230" y="1274551"/>
                </a:lnTo>
                <a:lnTo>
                  <a:pt x="3500040" y="1316308"/>
                </a:lnTo>
                <a:lnTo>
                  <a:pt x="3374296" y="776715"/>
                </a:lnTo>
                <a:lnTo>
                  <a:pt x="3228421" y="810709"/>
                </a:lnTo>
                <a:lnTo>
                  <a:pt x="3193604" y="661302"/>
                </a:lnTo>
                <a:close/>
                <a:moveTo>
                  <a:pt x="2102644" y="915531"/>
                </a:moveTo>
                <a:lnTo>
                  <a:pt x="2189491" y="1288212"/>
                </a:lnTo>
                <a:cubicBezTo>
                  <a:pt x="2196463" y="1318128"/>
                  <a:pt x="2202179" y="1340368"/>
                  <a:pt x="2206636" y="1354927"/>
                </a:cubicBezTo>
                <a:cubicBezTo>
                  <a:pt x="2220892" y="1400876"/>
                  <a:pt x="2249859" y="1428507"/>
                  <a:pt x="2293539" y="1437818"/>
                </a:cubicBezTo>
                <a:cubicBezTo>
                  <a:pt x="2311493" y="1441789"/>
                  <a:pt x="2330229" y="1441501"/>
                  <a:pt x="2349747" y="1436952"/>
                </a:cubicBezTo>
                <a:cubicBezTo>
                  <a:pt x="2393493" y="1426758"/>
                  <a:pt x="2422905" y="1403775"/>
                  <a:pt x="2437985" y="1368004"/>
                </a:cubicBezTo>
                <a:cubicBezTo>
                  <a:pt x="2449225" y="1341635"/>
                  <a:pt x="2447324" y="1296177"/>
                  <a:pt x="2432283" y="1231634"/>
                </a:cubicBezTo>
                <a:lnTo>
                  <a:pt x="2345436" y="858953"/>
                </a:lnTo>
                <a:lnTo>
                  <a:pt x="2524626" y="817196"/>
                </a:lnTo>
                <a:lnTo>
                  <a:pt x="2617198" y="1214443"/>
                </a:lnTo>
                <a:cubicBezTo>
                  <a:pt x="2626844" y="1255833"/>
                  <a:pt x="2631712" y="1291951"/>
                  <a:pt x="2631805" y="1322795"/>
                </a:cubicBezTo>
                <a:cubicBezTo>
                  <a:pt x="2631958" y="1370656"/>
                  <a:pt x="2616702" y="1417849"/>
                  <a:pt x="2586036" y="1464376"/>
                </a:cubicBezTo>
                <a:cubicBezTo>
                  <a:pt x="2542487" y="1530225"/>
                  <a:pt x="2473938" y="1574048"/>
                  <a:pt x="2380390" y="1595849"/>
                </a:cubicBezTo>
                <a:cubicBezTo>
                  <a:pt x="2285158" y="1618041"/>
                  <a:pt x="2204516" y="1608452"/>
                  <a:pt x="2138464" y="1567078"/>
                </a:cubicBezTo>
                <a:cubicBezTo>
                  <a:pt x="2103611" y="1545399"/>
                  <a:pt x="2075988" y="1514406"/>
                  <a:pt x="2055598" y="1474100"/>
                </a:cubicBezTo>
                <a:cubicBezTo>
                  <a:pt x="2041137" y="1445540"/>
                  <a:pt x="2027947" y="1405684"/>
                  <a:pt x="2016028" y="1354536"/>
                </a:cubicBezTo>
                <a:lnTo>
                  <a:pt x="1923455" y="957288"/>
                </a:lnTo>
                <a:close/>
                <a:moveTo>
                  <a:pt x="2897352" y="712775"/>
                </a:moveTo>
                <a:cubicBezTo>
                  <a:pt x="2971721" y="695444"/>
                  <a:pt x="3048928" y="697143"/>
                  <a:pt x="3128971" y="717872"/>
                </a:cubicBezTo>
                <a:lnTo>
                  <a:pt x="3089758" y="873889"/>
                </a:lnTo>
                <a:cubicBezTo>
                  <a:pt x="3043488" y="852386"/>
                  <a:pt x="3000447" y="846274"/>
                  <a:pt x="2960633" y="855553"/>
                </a:cubicBezTo>
                <a:cubicBezTo>
                  <a:pt x="2941406" y="860033"/>
                  <a:pt x="2925340" y="868941"/>
                  <a:pt x="2912438" y="882273"/>
                </a:cubicBezTo>
                <a:cubicBezTo>
                  <a:pt x="2897831" y="897430"/>
                  <a:pt x="2892694" y="914297"/>
                  <a:pt x="2897023" y="932872"/>
                </a:cubicBezTo>
                <a:cubicBezTo>
                  <a:pt x="2901272" y="951106"/>
                  <a:pt x="2916221" y="964180"/>
                  <a:pt x="2941874" y="972087"/>
                </a:cubicBezTo>
                <a:cubicBezTo>
                  <a:pt x="2953407" y="975814"/>
                  <a:pt x="2986187" y="979215"/>
                  <a:pt x="3040209" y="982291"/>
                </a:cubicBezTo>
                <a:cubicBezTo>
                  <a:pt x="3107902" y="986053"/>
                  <a:pt x="3159192" y="1001807"/>
                  <a:pt x="3194086" y="1029552"/>
                </a:cubicBezTo>
                <a:cubicBezTo>
                  <a:pt x="3224098" y="1053103"/>
                  <a:pt x="3244405" y="1087618"/>
                  <a:pt x="3255003" y="1133099"/>
                </a:cubicBezTo>
                <a:cubicBezTo>
                  <a:pt x="3282166" y="1249663"/>
                  <a:pt x="3248720" y="1337552"/>
                  <a:pt x="3154665" y="1396767"/>
                </a:cubicBezTo>
                <a:cubicBezTo>
                  <a:pt x="3121900" y="1417545"/>
                  <a:pt x="3084991" y="1432718"/>
                  <a:pt x="3043937" y="1442285"/>
                </a:cubicBezTo>
                <a:cubicBezTo>
                  <a:pt x="2957790" y="1462359"/>
                  <a:pt x="2871794" y="1454906"/>
                  <a:pt x="2785943" y="1419919"/>
                </a:cubicBezTo>
                <a:lnTo>
                  <a:pt x="2829025" y="1257678"/>
                </a:lnTo>
                <a:cubicBezTo>
                  <a:pt x="2894347" y="1293899"/>
                  <a:pt x="2952803" y="1306000"/>
                  <a:pt x="3004395" y="1293977"/>
                </a:cubicBezTo>
                <a:cubicBezTo>
                  <a:pt x="3027661" y="1288555"/>
                  <a:pt x="3046123" y="1278518"/>
                  <a:pt x="3059777" y="1263866"/>
                </a:cubicBezTo>
                <a:cubicBezTo>
                  <a:pt x="3075807" y="1247231"/>
                  <a:pt x="3081207" y="1227697"/>
                  <a:pt x="3075979" y="1205260"/>
                </a:cubicBezTo>
                <a:cubicBezTo>
                  <a:pt x="3071226" y="1184864"/>
                  <a:pt x="3056815" y="1170304"/>
                  <a:pt x="3032747" y="1161577"/>
                </a:cubicBezTo>
                <a:cubicBezTo>
                  <a:pt x="3014863" y="1154990"/>
                  <a:pt x="2986323" y="1150711"/>
                  <a:pt x="2947125" y="1148733"/>
                </a:cubicBezTo>
                <a:cubicBezTo>
                  <a:pt x="2899578" y="1145994"/>
                  <a:pt x="2869486" y="1143440"/>
                  <a:pt x="2856848" y="1141069"/>
                </a:cubicBezTo>
                <a:cubicBezTo>
                  <a:pt x="2836844" y="1137581"/>
                  <a:pt x="2819224" y="1132117"/>
                  <a:pt x="2803987" y="1124682"/>
                </a:cubicBezTo>
                <a:cubicBezTo>
                  <a:pt x="2760194" y="1102995"/>
                  <a:pt x="2731172" y="1061566"/>
                  <a:pt x="2716918" y="1000395"/>
                </a:cubicBezTo>
                <a:cubicBezTo>
                  <a:pt x="2702035" y="936533"/>
                  <a:pt x="2708712" y="879165"/>
                  <a:pt x="2736948" y="828294"/>
                </a:cubicBezTo>
                <a:cubicBezTo>
                  <a:pt x="2769852" y="768532"/>
                  <a:pt x="2823320" y="730027"/>
                  <a:pt x="2897352" y="712775"/>
                </a:cubicBezTo>
                <a:close/>
                <a:moveTo>
                  <a:pt x="5546591" y="0"/>
                </a:moveTo>
                <a:lnTo>
                  <a:pt x="5699187" y="0"/>
                </a:lnTo>
                <a:lnTo>
                  <a:pt x="5699187" y="466856"/>
                </a:lnTo>
                <a:lnTo>
                  <a:pt x="5779264" y="466855"/>
                </a:lnTo>
                <a:lnTo>
                  <a:pt x="5724118" y="602080"/>
                </a:lnTo>
                <a:lnTo>
                  <a:pt x="5699187" y="602080"/>
                </a:lnTo>
                <a:lnTo>
                  <a:pt x="5699187" y="705574"/>
                </a:lnTo>
                <a:lnTo>
                  <a:pt x="5546591" y="705574"/>
                </a:lnTo>
                <a:lnTo>
                  <a:pt x="5546591" y="602080"/>
                </a:lnTo>
                <a:lnTo>
                  <a:pt x="5254995" y="602080"/>
                </a:lnTo>
                <a:lnTo>
                  <a:pt x="5254995" y="478944"/>
                </a:lnTo>
                <a:close/>
                <a:moveTo>
                  <a:pt x="434793" y="805520"/>
                </a:moveTo>
                <a:lnTo>
                  <a:pt x="616970" y="831282"/>
                </a:lnTo>
                <a:lnTo>
                  <a:pt x="891481" y="1307176"/>
                </a:lnTo>
                <a:lnTo>
                  <a:pt x="952077" y="878670"/>
                </a:lnTo>
                <a:lnTo>
                  <a:pt x="1134256" y="904433"/>
                </a:lnTo>
                <a:lnTo>
                  <a:pt x="1035198" y="1604924"/>
                </a:lnTo>
                <a:lnTo>
                  <a:pt x="853019" y="1579162"/>
                </a:lnTo>
                <a:lnTo>
                  <a:pt x="578581" y="1102753"/>
                </a:lnTo>
                <a:lnTo>
                  <a:pt x="517912" y="1531774"/>
                </a:lnTo>
                <a:lnTo>
                  <a:pt x="335735" y="1506012"/>
                </a:lnTo>
                <a:close/>
                <a:moveTo>
                  <a:pt x="99058" y="758043"/>
                </a:moveTo>
                <a:lnTo>
                  <a:pt x="281236" y="783805"/>
                </a:lnTo>
                <a:lnTo>
                  <a:pt x="182178" y="1484297"/>
                </a:lnTo>
                <a:lnTo>
                  <a:pt x="0" y="1458535"/>
                </a:lnTo>
                <a:close/>
              </a:path>
            </a:pathLst>
          </a:custGeom>
          <a:gradFill>
            <a:gsLst>
              <a:gs pos="0">
                <a:schemeClr val="accent4"/>
              </a:gs>
              <a:gs pos="25000">
                <a:schemeClr val="accent5"/>
              </a:gs>
              <a:gs pos="53000">
                <a:schemeClr val="accent2"/>
              </a:gs>
              <a:gs pos="100000">
                <a:schemeClr val="bg1"/>
              </a:gs>
              <a:gs pos="80000">
                <a:schemeClr val="accent1"/>
              </a:gs>
            </a:gsLst>
            <a:lin ang="0" scaled="1"/>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99" name="Freeform: Shape 98">
            <a:extLst>
              <a:ext uri="{FF2B5EF4-FFF2-40B4-BE49-F238E27FC236}">
                <a16:creationId xmlns:a16="http://schemas.microsoft.com/office/drawing/2014/main" id="{3CD6C908-6459-4021-AE8E-283EF4C1ED44}"/>
              </a:ext>
            </a:extLst>
          </p:cNvPr>
          <p:cNvSpPr/>
          <p:nvPr/>
        </p:nvSpPr>
        <p:spPr>
          <a:xfrm>
            <a:off x="9027067" y="2206846"/>
            <a:ext cx="893052"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endParaRPr lang="en-US"/>
          </a:p>
        </p:txBody>
      </p:sp>
      <p:grpSp>
        <p:nvGrpSpPr>
          <p:cNvPr id="6" name="Group 5">
            <a:extLst>
              <a:ext uri="{FF2B5EF4-FFF2-40B4-BE49-F238E27FC236}">
                <a16:creationId xmlns:a16="http://schemas.microsoft.com/office/drawing/2014/main" id="{4A8E10A3-87FE-411F-8160-E4A16FBE5C18}"/>
              </a:ext>
            </a:extLst>
          </p:cNvPr>
          <p:cNvGrpSpPr/>
          <p:nvPr/>
        </p:nvGrpSpPr>
        <p:grpSpPr>
          <a:xfrm>
            <a:off x="8880330" y="2926588"/>
            <a:ext cx="1239124" cy="577933"/>
            <a:chOff x="9321722" y="3647694"/>
            <a:chExt cx="1239124" cy="577933"/>
          </a:xfrm>
        </p:grpSpPr>
        <p:grpSp>
          <p:nvGrpSpPr>
            <p:cNvPr id="135" name="Group 134">
              <a:extLst>
                <a:ext uri="{FF2B5EF4-FFF2-40B4-BE49-F238E27FC236}">
                  <a16:creationId xmlns:a16="http://schemas.microsoft.com/office/drawing/2014/main" id="{D9DFACE2-C01D-41A1-9C0A-6263A2FEB124}"/>
                </a:ext>
              </a:extLst>
            </p:cNvPr>
            <p:cNvGrpSpPr/>
            <p:nvPr/>
          </p:nvGrpSpPr>
          <p:grpSpPr>
            <a:xfrm rot="9652240">
              <a:off x="9321722" y="3647694"/>
              <a:ext cx="830987" cy="577933"/>
              <a:chOff x="5405974" y="1533288"/>
              <a:chExt cx="611040" cy="424965"/>
            </a:xfrm>
          </p:grpSpPr>
          <p:sp>
            <p:nvSpPr>
              <p:cNvPr id="145" name="Trapezoid 144">
                <a:extLst>
                  <a:ext uri="{FF2B5EF4-FFF2-40B4-BE49-F238E27FC236}">
                    <a16:creationId xmlns:a16="http://schemas.microsoft.com/office/drawing/2014/main" id="{7933EEAA-4372-4E6E-B080-989D7C86440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rapezoid 145">
                <a:extLst>
                  <a:ext uri="{FF2B5EF4-FFF2-40B4-BE49-F238E27FC236}">
                    <a16:creationId xmlns:a16="http://schemas.microsoft.com/office/drawing/2014/main" id="{3D83A195-5740-4BED-B69A-C7FA44BE5FA7}"/>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rapezoid 146">
                <a:extLst>
                  <a:ext uri="{FF2B5EF4-FFF2-40B4-BE49-F238E27FC236}">
                    <a16:creationId xmlns:a16="http://schemas.microsoft.com/office/drawing/2014/main" id="{3B4FC330-7F8A-43B5-985B-55F5E4F3587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rapezoid 147">
                <a:extLst>
                  <a:ext uri="{FF2B5EF4-FFF2-40B4-BE49-F238E27FC236}">
                    <a16:creationId xmlns:a16="http://schemas.microsoft.com/office/drawing/2014/main" id="{CCE0CA2E-64C6-4D2B-B04B-0556FBF44D65}"/>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rapezoid 148">
                <a:extLst>
                  <a:ext uri="{FF2B5EF4-FFF2-40B4-BE49-F238E27FC236}">
                    <a16:creationId xmlns:a16="http://schemas.microsoft.com/office/drawing/2014/main" id="{EFF41D70-805D-4A30-926C-EDBBE618978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6755CC93-2275-4511-A2BE-B151B3A394B3}"/>
                </a:ext>
              </a:extLst>
            </p:cNvPr>
            <p:cNvGrpSpPr/>
            <p:nvPr/>
          </p:nvGrpSpPr>
          <p:grpSpPr>
            <a:xfrm rot="2979890" flipH="1">
              <a:off x="10051358" y="3654191"/>
              <a:ext cx="509488" cy="509489"/>
              <a:chOff x="5108331" y="1463790"/>
              <a:chExt cx="374637" cy="374637"/>
            </a:xfrm>
          </p:grpSpPr>
          <p:sp>
            <p:nvSpPr>
              <p:cNvPr id="138" name="Oval 137">
                <a:extLst>
                  <a:ext uri="{FF2B5EF4-FFF2-40B4-BE49-F238E27FC236}">
                    <a16:creationId xmlns:a16="http://schemas.microsoft.com/office/drawing/2014/main" id="{6862881E-F60F-462D-85D7-9BC8170787EA}"/>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Shape 138">
                <a:extLst>
                  <a:ext uri="{FF2B5EF4-FFF2-40B4-BE49-F238E27FC236}">
                    <a16:creationId xmlns:a16="http://schemas.microsoft.com/office/drawing/2014/main" id="{BE4FBBD6-5D50-4CF2-9DD3-40C94371A74B}"/>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79" name="TextBox 78">
            <a:extLst>
              <a:ext uri="{FF2B5EF4-FFF2-40B4-BE49-F238E27FC236}">
                <a16:creationId xmlns:a16="http://schemas.microsoft.com/office/drawing/2014/main" id="{B47F0C09-935A-4A9F-9D9B-75F670BC2EFB}"/>
              </a:ext>
            </a:extLst>
          </p:cNvPr>
          <p:cNvSpPr txBox="1"/>
          <p:nvPr/>
        </p:nvSpPr>
        <p:spPr>
          <a:xfrm>
            <a:off x="-661744" y="3191473"/>
            <a:ext cx="10422881" cy="461665"/>
          </a:xfrm>
          <a:prstGeom prst="rect">
            <a:avLst/>
          </a:prstGeom>
          <a:noFill/>
        </p:spPr>
        <p:txBody>
          <a:bodyPr wrap="square" rtlCol="0" anchor="ctr">
            <a:spAutoFit/>
          </a:bodyPr>
          <a:lstStyle/>
          <a:p>
            <a:pPr algn="ctr"/>
            <a:r>
              <a:rPr lang="en-US" sz="2400" dirty="0" err="1">
                <a:solidFill>
                  <a:srgbClr val="FFFF00"/>
                </a:solidFill>
                <a:latin typeface="Aharoni" panose="02010803020104030203" pitchFamily="2" charset="-79"/>
                <a:cs typeface="Aharoni" panose="02010803020104030203" pitchFamily="2" charset="-79"/>
              </a:rPr>
              <a:t>Pengujian</a:t>
            </a:r>
            <a:r>
              <a:rPr lang="en-US" sz="2400" dirty="0">
                <a:solidFill>
                  <a:srgbClr val="FFFF00"/>
                </a:solidFill>
                <a:latin typeface="Aharoni" panose="02010803020104030203" pitchFamily="2" charset="-79"/>
                <a:cs typeface="Aharoni" panose="02010803020104030203" pitchFamily="2" charset="-79"/>
              </a:rPr>
              <a:t> </a:t>
            </a:r>
            <a:r>
              <a:rPr lang="id-ID" sz="2400" dirty="0">
                <a:solidFill>
                  <a:srgbClr val="FFFF00"/>
                </a:solidFill>
                <a:latin typeface="Aharoni" panose="02010803020104030203" pitchFamily="2" charset="-79"/>
                <a:cs typeface="Aharoni" panose="02010803020104030203" pitchFamily="2" charset="-79"/>
              </a:rPr>
              <a:t>Perangkat Lunak Website Event dan Buku Tamu</a:t>
            </a:r>
            <a:endParaRPr lang="ko-KR" altLang="en-US" sz="2400" dirty="0">
              <a:solidFill>
                <a:srgbClr val="FFFF00"/>
              </a:solidFill>
              <a:latin typeface="Aharoni" panose="02010803020104030203" pitchFamily="2" charset="-79"/>
              <a:cs typeface="Aharoni" panose="02010803020104030203" pitchFamily="2" charset="-79"/>
            </a:endParaRPr>
          </a:p>
        </p:txBody>
      </p:sp>
      <p:sp>
        <p:nvSpPr>
          <p:cNvPr id="80" name="TextBox 79">
            <a:extLst>
              <a:ext uri="{FF2B5EF4-FFF2-40B4-BE49-F238E27FC236}">
                <a16:creationId xmlns:a16="http://schemas.microsoft.com/office/drawing/2014/main" id="{F10AD175-3BE0-4030-A3E2-687241974AF5}"/>
              </a:ext>
            </a:extLst>
          </p:cNvPr>
          <p:cNvSpPr txBox="1"/>
          <p:nvPr/>
        </p:nvSpPr>
        <p:spPr>
          <a:xfrm>
            <a:off x="-345256" y="3789126"/>
            <a:ext cx="10166025" cy="1323439"/>
          </a:xfrm>
          <a:prstGeom prst="rect">
            <a:avLst/>
          </a:prstGeom>
          <a:noFill/>
        </p:spPr>
        <p:txBody>
          <a:bodyPr wrap="square" rtlCol="0" anchor="ctr">
            <a:spAutoFit/>
          </a:bodyPr>
          <a:lstStyle/>
          <a:p>
            <a:pPr algn="ctr"/>
            <a:r>
              <a:rPr lang="id-ID" altLang="ko-KR" sz="2000" dirty="0">
                <a:solidFill>
                  <a:schemeClr val="bg1"/>
                </a:solidFill>
                <a:latin typeface="+mj-lt"/>
                <a:cs typeface="Arial" pitchFamily="34" charset="0"/>
              </a:rPr>
              <a:t> </a:t>
            </a:r>
            <a:r>
              <a:rPr lang="id-ID" altLang="ko-KR" sz="2000" dirty="0">
                <a:solidFill>
                  <a:schemeClr val="bg1"/>
                </a:solidFill>
                <a:latin typeface="Algerian" panose="04020705040A02060702" pitchFamily="82" charset="0"/>
                <a:cs typeface="Arial" pitchFamily="34" charset="0"/>
              </a:rPr>
              <a:t>Atik Nur Karimah</a:t>
            </a:r>
          </a:p>
          <a:p>
            <a:pPr algn="ctr"/>
            <a:r>
              <a:rPr lang="id-ID" altLang="ko-KR" sz="2000" dirty="0">
                <a:solidFill>
                  <a:schemeClr val="bg1"/>
                </a:solidFill>
                <a:latin typeface="Algerian" panose="04020705040A02060702" pitchFamily="82" charset="0"/>
                <a:cs typeface="Arial" pitchFamily="34" charset="0"/>
              </a:rPr>
              <a:t>  2000018113    </a:t>
            </a:r>
          </a:p>
          <a:p>
            <a:pPr algn="ctr"/>
            <a:r>
              <a:rPr lang="id-ID" altLang="ko-KR" sz="2000" dirty="0">
                <a:solidFill>
                  <a:schemeClr val="bg1"/>
                </a:solidFill>
                <a:latin typeface="Algerian" panose="04020705040A02060702" pitchFamily="82" charset="0"/>
                <a:cs typeface="Arial" pitchFamily="34" charset="0"/>
              </a:rPr>
              <a:t>Kelas  B</a:t>
            </a:r>
          </a:p>
          <a:p>
            <a:pPr algn="ctr"/>
            <a:r>
              <a:rPr lang="id-ID" altLang="ko-KR" sz="2000" dirty="0">
                <a:solidFill>
                  <a:schemeClr val="bg1"/>
                </a:solidFill>
                <a:latin typeface="Algerian" panose="04020705040A02060702" pitchFamily="82" charset="0"/>
                <a:cs typeface="Arial" pitchFamily="34" charset="0"/>
              </a:rPr>
              <a:t>Mata Kuliah Penjaminan Kualitas Perangkat Lunak</a:t>
            </a:r>
            <a:endParaRPr lang="ko-KR" altLang="en-US" sz="1867" dirty="0">
              <a:solidFill>
                <a:schemeClr val="bg1"/>
              </a:solidFill>
              <a:latin typeface="Algerian" panose="04020705040A02060702" pitchFamily="82" charset="0"/>
              <a:cs typeface="Arial" pitchFamily="34" charset="0"/>
            </a:endParaRPr>
          </a:p>
        </p:txBody>
      </p:sp>
      <p:grpSp>
        <p:nvGrpSpPr>
          <p:cNvPr id="81" name="Group 80">
            <a:extLst>
              <a:ext uri="{FF2B5EF4-FFF2-40B4-BE49-F238E27FC236}">
                <a16:creationId xmlns:a16="http://schemas.microsoft.com/office/drawing/2014/main" id="{8FD2392F-C380-4BD9-902C-28202B55DC4C}"/>
              </a:ext>
            </a:extLst>
          </p:cNvPr>
          <p:cNvGrpSpPr/>
          <p:nvPr/>
        </p:nvGrpSpPr>
        <p:grpSpPr>
          <a:xfrm>
            <a:off x="10026187" y="373222"/>
            <a:ext cx="1544830" cy="379655"/>
            <a:chOff x="864753" y="5771941"/>
            <a:chExt cx="1544830" cy="379655"/>
          </a:xfrm>
        </p:grpSpPr>
        <p:sp>
          <p:nvSpPr>
            <p:cNvPr id="82" name="Rounded Rectangle 7">
              <a:extLst>
                <a:ext uri="{FF2B5EF4-FFF2-40B4-BE49-F238E27FC236}">
                  <a16:creationId xmlns:a16="http://schemas.microsoft.com/office/drawing/2014/main" id="{627FFB3F-80CA-4BB5-8943-16BEAEAB0DC0}"/>
                </a:ext>
              </a:extLst>
            </p:cNvPr>
            <p:cNvSpPr/>
            <p:nvPr/>
          </p:nvSpPr>
          <p:spPr>
            <a:xfrm>
              <a:off x="864753" y="5771941"/>
              <a:ext cx="1544830" cy="379655"/>
            </a:xfrm>
            <a:prstGeom prst="roundRect">
              <a:avLst>
                <a:gd name="adj" fmla="val 50000"/>
              </a:avLst>
            </a:prstGeom>
            <a:solidFill>
              <a:schemeClr val="bg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3" name="Freeform: Shape 82">
              <a:extLst>
                <a:ext uri="{FF2B5EF4-FFF2-40B4-BE49-F238E27FC236}">
                  <a16:creationId xmlns:a16="http://schemas.microsoft.com/office/drawing/2014/main" id="{2DE70F6E-F165-447D-8E24-575D935A9C62}"/>
                </a:ext>
              </a:extLst>
            </p:cNvPr>
            <p:cNvSpPr/>
            <p:nvPr/>
          </p:nvSpPr>
          <p:spPr>
            <a:xfrm>
              <a:off x="1588921" y="5849255"/>
              <a:ext cx="476008" cy="230584"/>
            </a:xfrm>
            <a:custGeom>
              <a:avLst/>
              <a:gdLst>
                <a:gd name="connsiteX0" fmla="*/ 208619 w 476008"/>
                <a:gd name="connsiteY0" fmla="*/ 31142 h 184091"/>
                <a:gd name="connsiteX1" fmla="*/ 208619 w 476008"/>
                <a:gd name="connsiteY1" fmla="*/ 83381 h 184091"/>
                <a:gd name="connsiteX2" fmla="*/ 228962 w 476008"/>
                <a:gd name="connsiteY2" fmla="*/ 83381 h 184091"/>
                <a:gd name="connsiteX3" fmla="*/ 258347 w 476008"/>
                <a:gd name="connsiteY3" fmla="*/ 80493 h 184091"/>
                <a:gd name="connsiteX4" fmla="*/ 269962 w 476008"/>
                <a:gd name="connsiteY4" fmla="*/ 71452 h 184091"/>
                <a:gd name="connsiteX5" fmla="*/ 274169 w 476008"/>
                <a:gd name="connsiteY5" fmla="*/ 57136 h 184091"/>
                <a:gd name="connsiteX6" fmla="*/ 268267 w 476008"/>
                <a:gd name="connsiteY6" fmla="*/ 40560 h 184091"/>
                <a:gd name="connsiteX7" fmla="*/ 253324 w 476008"/>
                <a:gd name="connsiteY7" fmla="*/ 32398 h 184091"/>
                <a:gd name="connsiteX8" fmla="*/ 226576 w 476008"/>
                <a:gd name="connsiteY8" fmla="*/ 31142 h 184091"/>
                <a:gd name="connsiteX9" fmla="*/ 37169 w 476008"/>
                <a:gd name="connsiteY9" fmla="*/ 31142 h 184091"/>
                <a:gd name="connsiteX10" fmla="*/ 37169 w 476008"/>
                <a:gd name="connsiteY10" fmla="*/ 83381 h 184091"/>
                <a:gd name="connsiteX11" fmla="*/ 57512 w 476008"/>
                <a:gd name="connsiteY11" fmla="*/ 83381 h 184091"/>
                <a:gd name="connsiteX12" fmla="*/ 86897 w 476008"/>
                <a:gd name="connsiteY12" fmla="*/ 80493 h 184091"/>
                <a:gd name="connsiteX13" fmla="*/ 98512 w 476008"/>
                <a:gd name="connsiteY13" fmla="*/ 71452 h 184091"/>
                <a:gd name="connsiteX14" fmla="*/ 102719 w 476008"/>
                <a:gd name="connsiteY14" fmla="*/ 57136 h 184091"/>
                <a:gd name="connsiteX15" fmla="*/ 96817 w 476008"/>
                <a:gd name="connsiteY15" fmla="*/ 40560 h 184091"/>
                <a:gd name="connsiteX16" fmla="*/ 81874 w 476008"/>
                <a:gd name="connsiteY16" fmla="*/ 32398 h 184091"/>
                <a:gd name="connsiteX17" fmla="*/ 55126 w 476008"/>
                <a:gd name="connsiteY17" fmla="*/ 31142 h 184091"/>
                <a:gd name="connsiteX18" fmla="*/ 329714 w 476008"/>
                <a:gd name="connsiteY18" fmla="*/ 0 h 184091"/>
                <a:gd name="connsiteX19" fmla="*/ 476008 w 476008"/>
                <a:gd name="connsiteY19" fmla="*/ 0 h 184091"/>
                <a:gd name="connsiteX20" fmla="*/ 476008 w 476008"/>
                <a:gd name="connsiteY20" fmla="*/ 31142 h 184091"/>
                <a:gd name="connsiteX21" fmla="*/ 421509 w 476008"/>
                <a:gd name="connsiteY21" fmla="*/ 31142 h 184091"/>
                <a:gd name="connsiteX22" fmla="*/ 421509 w 476008"/>
                <a:gd name="connsiteY22" fmla="*/ 184091 h 184091"/>
                <a:gd name="connsiteX23" fmla="*/ 384339 w 476008"/>
                <a:gd name="connsiteY23" fmla="*/ 184091 h 184091"/>
                <a:gd name="connsiteX24" fmla="*/ 384339 w 476008"/>
                <a:gd name="connsiteY24" fmla="*/ 31142 h 184091"/>
                <a:gd name="connsiteX25" fmla="*/ 329714 w 476008"/>
                <a:gd name="connsiteY25" fmla="*/ 31142 h 184091"/>
                <a:gd name="connsiteX26" fmla="*/ 171450 w 476008"/>
                <a:gd name="connsiteY26" fmla="*/ 0 h 184091"/>
                <a:gd name="connsiteX27" fmla="*/ 231097 w 476008"/>
                <a:gd name="connsiteY27" fmla="*/ 0 h 184091"/>
                <a:gd name="connsiteX28" fmla="*/ 275299 w 476008"/>
                <a:gd name="connsiteY28" fmla="*/ 2763 h 184091"/>
                <a:gd name="connsiteX29" fmla="*/ 301795 w 476008"/>
                <a:gd name="connsiteY29" fmla="*/ 20783 h 184091"/>
                <a:gd name="connsiteX30" fmla="*/ 312469 w 476008"/>
                <a:gd name="connsiteY30" fmla="*/ 56634 h 184091"/>
                <a:gd name="connsiteX31" fmla="*/ 306316 w 476008"/>
                <a:gd name="connsiteY31" fmla="*/ 85139 h 184091"/>
                <a:gd name="connsiteX32" fmla="*/ 290682 w 476008"/>
                <a:gd name="connsiteY32" fmla="*/ 103285 h 184091"/>
                <a:gd name="connsiteX33" fmla="*/ 271406 w 476008"/>
                <a:gd name="connsiteY33" fmla="*/ 112012 h 184091"/>
                <a:gd name="connsiteX34" fmla="*/ 232855 w 476008"/>
                <a:gd name="connsiteY34" fmla="*/ 114649 h 184091"/>
                <a:gd name="connsiteX35" fmla="*/ 208619 w 476008"/>
                <a:gd name="connsiteY35" fmla="*/ 114649 h 184091"/>
                <a:gd name="connsiteX36" fmla="*/ 208619 w 476008"/>
                <a:gd name="connsiteY36" fmla="*/ 184091 h 184091"/>
                <a:gd name="connsiteX37" fmla="*/ 171450 w 476008"/>
                <a:gd name="connsiteY37" fmla="*/ 184091 h 184091"/>
                <a:gd name="connsiteX38" fmla="*/ 0 w 476008"/>
                <a:gd name="connsiteY38" fmla="*/ 0 h 184091"/>
                <a:gd name="connsiteX39" fmla="*/ 59647 w 476008"/>
                <a:gd name="connsiteY39" fmla="*/ 0 h 184091"/>
                <a:gd name="connsiteX40" fmla="*/ 103849 w 476008"/>
                <a:gd name="connsiteY40" fmla="*/ 2763 h 184091"/>
                <a:gd name="connsiteX41" fmla="*/ 130345 w 476008"/>
                <a:gd name="connsiteY41" fmla="*/ 20783 h 184091"/>
                <a:gd name="connsiteX42" fmla="*/ 141019 w 476008"/>
                <a:gd name="connsiteY42" fmla="*/ 56634 h 184091"/>
                <a:gd name="connsiteX43" fmla="*/ 134866 w 476008"/>
                <a:gd name="connsiteY43" fmla="*/ 85139 h 184091"/>
                <a:gd name="connsiteX44" fmla="*/ 119232 w 476008"/>
                <a:gd name="connsiteY44" fmla="*/ 103285 h 184091"/>
                <a:gd name="connsiteX45" fmla="*/ 99956 w 476008"/>
                <a:gd name="connsiteY45" fmla="*/ 112012 h 184091"/>
                <a:gd name="connsiteX46" fmla="*/ 61405 w 476008"/>
                <a:gd name="connsiteY46" fmla="*/ 114649 h 184091"/>
                <a:gd name="connsiteX47" fmla="*/ 37169 w 476008"/>
                <a:gd name="connsiteY47" fmla="*/ 114649 h 184091"/>
                <a:gd name="connsiteX48" fmla="*/ 37169 w 476008"/>
                <a:gd name="connsiteY48" fmla="*/ 184091 h 184091"/>
                <a:gd name="connsiteX49" fmla="*/ 0 w 476008"/>
                <a:gd name="connsiteY49" fmla="*/ 184091 h 18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008" h="184091">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423A6D75-8027-4C8C-8624-E745F7E07DB1}"/>
                </a:ext>
              </a:extLst>
            </p:cNvPr>
            <p:cNvSpPr/>
            <p:nvPr/>
          </p:nvSpPr>
          <p:spPr>
            <a:xfrm>
              <a:off x="1095829" y="5851239"/>
              <a:ext cx="164495" cy="228600"/>
            </a:xfrm>
            <a:custGeom>
              <a:avLst/>
              <a:gdLst>
                <a:gd name="connsiteX0" fmla="*/ 0 w 164495"/>
                <a:gd name="connsiteY0" fmla="*/ 208038 h 212876"/>
                <a:gd name="connsiteX1" fmla="*/ 79828 w 164495"/>
                <a:gd name="connsiteY1" fmla="*/ 0 h 212876"/>
                <a:gd name="connsiteX2" fmla="*/ 164495 w 164495"/>
                <a:gd name="connsiteY2" fmla="*/ 212876 h 212876"/>
              </a:gdLst>
              <a:ahLst/>
              <a:cxnLst>
                <a:cxn ang="0">
                  <a:pos x="connsiteX0" y="connsiteY0"/>
                </a:cxn>
                <a:cxn ang="0">
                  <a:pos x="connsiteX1" y="connsiteY1"/>
                </a:cxn>
                <a:cxn ang="0">
                  <a:pos x="connsiteX2" y="connsiteY2"/>
                </a:cxn>
              </a:cxnLst>
              <a:rect l="l" t="t" r="r" b="b"/>
              <a:pathLst>
                <a:path w="164495" h="212876">
                  <a:moveTo>
                    <a:pt x="0" y="208038"/>
                  </a:moveTo>
                  <a:lnTo>
                    <a:pt x="79828" y="0"/>
                  </a:lnTo>
                  <a:lnTo>
                    <a:pt x="164495" y="2128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CCD388C9-1881-44A7-B4B8-4382DB29814B}"/>
                </a:ext>
              </a:extLst>
            </p:cNvPr>
            <p:cNvSpPr/>
            <p:nvPr/>
          </p:nvSpPr>
          <p:spPr>
            <a:xfrm>
              <a:off x="1303867"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418E5F55-EBDC-4B38-ABD4-52F874873570}"/>
                </a:ext>
              </a:extLst>
            </p:cNvPr>
            <p:cNvSpPr/>
            <p:nvPr/>
          </p:nvSpPr>
          <p:spPr>
            <a:xfrm>
              <a:off x="1444384" y="5851239"/>
              <a:ext cx="101600" cy="228600"/>
            </a:xfrm>
            <a:custGeom>
              <a:avLst/>
              <a:gdLst>
                <a:gd name="connsiteX0" fmla="*/ 4838 w 101600"/>
                <a:gd name="connsiteY0" fmla="*/ 0 h 220133"/>
                <a:gd name="connsiteX1" fmla="*/ 0 w 101600"/>
                <a:gd name="connsiteY1" fmla="*/ 220133 h 220133"/>
                <a:gd name="connsiteX2" fmla="*/ 101600 w 101600"/>
                <a:gd name="connsiteY2" fmla="*/ 220133 h 220133"/>
              </a:gdLst>
              <a:ahLst/>
              <a:cxnLst>
                <a:cxn ang="0">
                  <a:pos x="connsiteX0" y="connsiteY0"/>
                </a:cxn>
                <a:cxn ang="0">
                  <a:pos x="connsiteX1" y="connsiteY1"/>
                </a:cxn>
                <a:cxn ang="0">
                  <a:pos x="connsiteX2" y="connsiteY2"/>
                </a:cxn>
              </a:cxnLst>
              <a:rect l="l" t="t" r="r" b="b"/>
              <a:pathLst>
                <a:path w="101600" h="220133">
                  <a:moveTo>
                    <a:pt x="4838" y="0"/>
                  </a:moveTo>
                  <a:lnTo>
                    <a:pt x="0" y="220133"/>
                  </a:lnTo>
                  <a:lnTo>
                    <a:pt x="101600" y="220133"/>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5E982F98-C055-4FA6-959D-60D0CEC7E650}"/>
                </a:ext>
              </a:extLst>
            </p:cNvPr>
            <p:cNvSpPr/>
            <p:nvPr/>
          </p:nvSpPr>
          <p:spPr>
            <a:xfrm>
              <a:off x="2031107" y="6013315"/>
              <a:ext cx="217276" cy="66524"/>
            </a:xfrm>
            <a:custGeom>
              <a:avLst/>
              <a:gdLst>
                <a:gd name="connsiteX0" fmla="*/ 0 w 253314"/>
                <a:gd name="connsiteY0" fmla="*/ 61903 h 77558"/>
                <a:gd name="connsiteX1" fmla="*/ 14375 w 253314"/>
                <a:gd name="connsiteY1" fmla="*/ 61903 h 77558"/>
                <a:gd name="connsiteX2" fmla="*/ 14375 w 253314"/>
                <a:gd name="connsiteY2" fmla="*/ 76279 h 77558"/>
                <a:gd name="connsiteX3" fmla="*/ 0 w 253314"/>
                <a:gd name="connsiteY3" fmla="*/ 76279 h 77558"/>
                <a:gd name="connsiteX4" fmla="*/ 138233 w 253314"/>
                <a:gd name="connsiteY4" fmla="*/ 12944 h 77558"/>
                <a:gd name="connsiteX5" fmla="*/ 123141 w 253314"/>
                <a:gd name="connsiteY5" fmla="*/ 19364 h 77558"/>
                <a:gd name="connsiteX6" fmla="*/ 117411 w 253314"/>
                <a:gd name="connsiteY6" fmla="*/ 38728 h 77558"/>
                <a:gd name="connsiteX7" fmla="*/ 123294 w 253314"/>
                <a:gd name="connsiteY7" fmla="*/ 58041 h 77558"/>
                <a:gd name="connsiteX8" fmla="*/ 138233 w 253314"/>
                <a:gd name="connsiteY8" fmla="*/ 64615 h 77558"/>
                <a:gd name="connsiteX9" fmla="*/ 153095 w 253314"/>
                <a:gd name="connsiteY9" fmla="*/ 58092 h 77558"/>
                <a:gd name="connsiteX10" fmla="*/ 158902 w 253314"/>
                <a:gd name="connsiteY10" fmla="*/ 38523 h 77558"/>
                <a:gd name="connsiteX11" fmla="*/ 153248 w 253314"/>
                <a:gd name="connsiteY11" fmla="*/ 19287 h 77558"/>
                <a:gd name="connsiteX12" fmla="*/ 138233 w 253314"/>
                <a:gd name="connsiteY12" fmla="*/ 12944 h 77558"/>
                <a:gd name="connsiteX13" fmla="*/ 180872 w 253314"/>
                <a:gd name="connsiteY13" fmla="*/ 1279 h 77558"/>
                <a:gd name="connsiteX14" fmla="*/ 203536 w 253314"/>
                <a:gd name="connsiteY14" fmla="*/ 1279 h 77558"/>
                <a:gd name="connsiteX15" fmla="*/ 217144 w 253314"/>
                <a:gd name="connsiteY15" fmla="*/ 52439 h 77558"/>
                <a:gd name="connsiteX16" fmla="*/ 230599 w 253314"/>
                <a:gd name="connsiteY16" fmla="*/ 1279 h 77558"/>
                <a:gd name="connsiteX17" fmla="*/ 253314 w 253314"/>
                <a:gd name="connsiteY17" fmla="*/ 1279 h 77558"/>
                <a:gd name="connsiteX18" fmla="*/ 253314 w 253314"/>
                <a:gd name="connsiteY18" fmla="*/ 76279 h 77558"/>
                <a:gd name="connsiteX19" fmla="*/ 239245 w 253314"/>
                <a:gd name="connsiteY19" fmla="*/ 76279 h 77558"/>
                <a:gd name="connsiteX20" fmla="*/ 239245 w 253314"/>
                <a:gd name="connsiteY20" fmla="*/ 17241 h 77558"/>
                <a:gd name="connsiteX21" fmla="*/ 224358 w 253314"/>
                <a:gd name="connsiteY21" fmla="*/ 76279 h 77558"/>
                <a:gd name="connsiteX22" fmla="*/ 209778 w 253314"/>
                <a:gd name="connsiteY22" fmla="*/ 76279 h 77558"/>
                <a:gd name="connsiteX23" fmla="*/ 194941 w 253314"/>
                <a:gd name="connsiteY23" fmla="*/ 17241 h 77558"/>
                <a:gd name="connsiteX24" fmla="*/ 194941 w 253314"/>
                <a:gd name="connsiteY24" fmla="*/ 76279 h 77558"/>
                <a:gd name="connsiteX25" fmla="*/ 180872 w 253314"/>
                <a:gd name="connsiteY25" fmla="*/ 76279 h 77558"/>
                <a:gd name="connsiteX26" fmla="*/ 138080 w 253314"/>
                <a:gd name="connsiteY26" fmla="*/ 0 h 77558"/>
                <a:gd name="connsiteX27" fmla="*/ 164606 w 253314"/>
                <a:gd name="connsiteY27" fmla="*/ 10283 h 77558"/>
                <a:gd name="connsiteX28" fmla="*/ 174556 w 253314"/>
                <a:gd name="connsiteY28" fmla="*/ 38882 h 77558"/>
                <a:gd name="connsiteX29" fmla="*/ 164683 w 253314"/>
                <a:gd name="connsiteY29" fmla="*/ 67301 h 77558"/>
                <a:gd name="connsiteX30" fmla="*/ 138284 w 253314"/>
                <a:gd name="connsiteY30" fmla="*/ 77558 h 77558"/>
                <a:gd name="connsiteX31" fmla="*/ 111681 w 253314"/>
                <a:gd name="connsiteY31" fmla="*/ 67352 h 77558"/>
                <a:gd name="connsiteX32" fmla="*/ 101807 w 253314"/>
                <a:gd name="connsiteY32" fmla="*/ 39240 h 77558"/>
                <a:gd name="connsiteX33" fmla="*/ 105235 w 253314"/>
                <a:gd name="connsiteY33" fmla="*/ 20004 h 77558"/>
                <a:gd name="connsiteX34" fmla="*/ 112218 w 253314"/>
                <a:gd name="connsiteY34" fmla="*/ 9721 h 77558"/>
                <a:gd name="connsiteX35" fmla="*/ 121913 w 253314"/>
                <a:gd name="connsiteY35" fmla="*/ 2967 h 77558"/>
                <a:gd name="connsiteX36" fmla="*/ 138080 w 253314"/>
                <a:gd name="connsiteY36" fmla="*/ 0 h 77558"/>
                <a:gd name="connsiteX37" fmla="*/ 61112 w 253314"/>
                <a:gd name="connsiteY37" fmla="*/ 0 h 77558"/>
                <a:gd name="connsiteX38" fmla="*/ 83469 w 253314"/>
                <a:gd name="connsiteY38" fmla="*/ 8135 h 77558"/>
                <a:gd name="connsiteX39" fmla="*/ 91143 w 253314"/>
                <a:gd name="connsiteY39" fmla="*/ 21948 h 77558"/>
                <a:gd name="connsiteX40" fmla="*/ 76153 w 253314"/>
                <a:gd name="connsiteY40" fmla="*/ 25529 h 77558"/>
                <a:gd name="connsiteX41" fmla="*/ 70602 w 253314"/>
                <a:gd name="connsiteY41" fmla="*/ 16320 h 77558"/>
                <a:gd name="connsiteX42" fmla="*/ 60345 w 253314"/>
                <a:gd name="connsiteY42" fmla="*/ 12944 h 77558"/>
                <a:gd name="connsiteX43" fmla="*/ 46813 w 253314"/>
                <a:gd name="connsiteY43" fmla="*/ 18929 h 77558"/>
                <a:gd name="connsiteX44" fmla="*/ 41620 w 253314"/>
                <a:gd name="connsiteY44" fmla="*/ 38319 h 77558"/>
                <a:gd name="connsiteX45" fmla="*/ 46736 w 253314"/>
                <a:gd name="connsiteY45" fmla="*/ 58578 h 77558"/>
                <a:gd name="connsiteX46" fmla="*/ 60038 w 253314"/>
                <a:gd name="connsiteY46" fmla="*/ 64615 h 77558"/>
                <a:gd name="connsiteX47" fmla="*/ 70423 w 253314"/>
                <a:gd name="connsiteY47" fmla="*/ 60778 h 77558"/>
                <a:gd name="connsiteX48" fmla="*/ 76665 w 253314"/>
                <a:gd name="connsiteY48" fmla="*/ 48704 h 77558"/>
                <a:gd name="connsiteX49" fmla="*/ 91348 w 253314"/>
                <a:gd name="connsiteY49" fmla="*/ 53360 h 77558"/>
                <a:gd name="connsiteX50" fmla="*/ 80118 w 253314"/>
                <a:gd name="connsiteY50" fmla="*/ 71598 h 77558"/>
                <a:gd name="connsiteX51" fmla="*/ 60191 w 253314"/>
                <a:gd name="connsiteY51" fmla="*/ 77558 h 77558"/>
                <a:gd name="connsiteX52" fmla="*/ 35635 w 253314"/>
                <a:gd name="connsiteY52" fmla="*/ 67352 h 77558"/>
                <a:gd name="connsiteX53" fmla="*/ 26017 w 253314"/>
                <a:gd name="connsiteY53" fmla="*/ 39444 h 77558"/>
                <a:gd name="connsiteX54" fmla="*/ 35686 w 253314"/>
                <a:gd name="connsiteY54" fmla="*/ 10360 h 77558"/>
                <a:gd name="connsiteX55" fmla="*/ 61112 w 253314"/>
                <a:gd name="connsiteY55" fmla="*/ 0 h 7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53314" h="77558">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8443A88D-85DD-43A3-8732-47D97401EECE}"/>
              </a:ext>
            </a:extLst>
          </p:cNvPr>
          <p:cNvGrpSpPr/>
          <p:nvPr/>
        </p:nvGrpSpPr>
        <p:grpSpPr>
          <a:xfrm>
            <a:off x="2909002" y="997321"/>
            <a:ext cx="846722" cy="695893"/>
            <a:chOff x="2904492" y="1491640"/>
            <a:chExt cx="719484" cy="1265041"/>
          </a:xfrm>
        </p:grpSpPr>
        <p:grpSp>
          <p:nvGrpSpPr>
            <p:cNvPr id="114" name="Group 113">
              <a:extLst>
                <a:ext uri="{FF2B5EF4-FFF2-40B4-BE49-F238E27FC236}">
                  <a16:creationId xmlns:a16="http://schemas.microsoft.com/office/drawing/2014/main" id="{102E8560-FD37-4513-B6D2-1C6C77AAFC4D}"/>
                </a:ext>
              </a:extLst>
            </p:cNvPr>
            <p:cNvGrpSpPr/>
            <p:nvPr/>
          </p:nvGrpSpPr>
          <p:grpSpPr>
            <a:xfrm rot="3348710">
              <a:off x="2921335" y="2054040"/>
              <a:ext cx="827730" cy="577552"/>
              <a:chOff x="5405974" y="1533288"/>
              <a:chExt cx="608646" cy="424685"/>
            </a:xfrm>
          </p:grpSpPr>
          <p:sp>
            <p:nvSpPr>
              <p:cNvPr id="90" name="Trapezoid 89">
                <a:extLst>
                  <a:ext uri="{FF2B5EF4-FFF2-40B4-BE49-F238E27FC236}">
                    <a16:creationId xmlns:a16="http://schemas.microsoft.com/office/drawing/2014/main" id="{66F17736-523B-4733-8F89-65A939EC03E5}"/>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9718FD80-7C49-4094-8FBD-D3601FF8C90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EF77CC75-10ED-4334-8C55-E2BFF7F3935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apezoid 92">
                <a:extLst>
                  <a:ext uri="{FF2B5EF4-FFF2-40B4-BE49-F238E27FC236}">
                    <a16:creationId xmlns:a16="http://schemas.microsoft.com/office/drawing/2014/main" id="{B7AD5D59-46AE-4863-AE03-B88E6E7A5510}"/>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apezoid 91">
                <a:extLst>
                  <a:ext uri="{FF2B5EF4-FFF2-40B4-BE49-F238E27FC236}">
                    <a16:creationId xmlns:a16="http://schemas.microsoft.com/office/drawing/2014/main" id="{15E0BCD7-EF9F-4A1E-BE33-C96CD4ACA15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A82C3C5-6304-401A-82B3-EDC0E26976CF}"/>
                </a:ext>
              </a:extLst>
            </p:cNvPr>
            <p:cNvGrpSpPr/>
            <p:nvPr/>
          </p:nvGrpSpPr>
          <p:grpSpPr>
            <a:xfrm rot="3536101">
              <a:off x="2904493" y="1491639"/>
              <a:ext cx="509488" cy="509489"/>
              <a:chOff x="5108331" y="1463790"/>
              <a:chExt cx="374637" cy="374637"/>
            </a:xfrm>
          </p:grpSpPr>
          <p:sp>
            <p:nvSpPr>
              <p:cNvPr id="88" name="Oval 87">
                <a:extLst>
                  <a:ext uri="{FF2B5EF4-FFF2-40B4-BE49-F238E27FC236}">
                    <a16:creationId xmlns:a16="http://schemas.microsoft.com/office/drawing/2014/main" id="{56792953-F4B9-43CC-8511-49184ED79294}"/>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FE9EAEF9-FEFC-4538-A8A8-6863A8156719}"/>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854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2254" y="826353"/>
            <a:ext cx="12191853" cy="516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9" name="Rectangle 48">
            <a:extLst>
              <a:ext uri="{FF2B5EF4-FFF2-40B4-BE49-F238E27FC236}">
                <a16:creationId xmlns:a16="http://schemas.microsoft.com/office/drawing/2014/main" id="{63CBFF0E-5897-4AF6-9083-120D02669595}"/>
              </a:ext>
            </a:extLst>
          </p:cNvPr>
          <p:cNvSpPr/>
          <p:nvPr/>
        </p:nvSpPr>
        <p:spPr>
          <a:xfrm>
            <a:off x="-2253" y="191426"/>
            <a:ext cx="12191853" cy="4275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128" y="6214415"/>
            <a:ext cx="12191853" cy="442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99D5E64-94EB-8A34-64E6-10E42754F591}"/>
              </a:ext>
            </a:extLst>
          </p:cNvPr>
          <p:cNvSpPr txBox="1"/>
          <p:nvPr/>
        </p:nvSpPr>
        <p:spPr>
          <a:xfrm>
            <a:off x="7004780" y="234060"/>
            <a:ext cx="4958620" cy="461665"/>
          </a:xfrm>
          <a:prstGeom prst="rect">
            <a:avLst/>
          </a:prstGeom>
          <a:noFill/>
        </p:spPr>
        <p:txBody>
          <a:bodyPr wrap="square" rtlCol="0">
            <a:spAutoFit/>
          </a:bodyPr>
          <a:lstStyle/>
          <a:p>
            <a:r>
              <a:rPr lang="id-ID" sz="2400" b="1" dirty="0">
                <a:solidFill>
                  <a:schemeClr val="bg1"/>
                </a:solidFill>
              </a:rPr>
              <a:t>Hasil Pengujian Login Test</a:t>
            </a:r>
          </a:p>
        </p:txBody>
      </p:sp>
      <p:pic>
        <p:nvPicPr>
          <p:cNvPr id="16" name="Picture 15">
            <a:extLst>
              <a:ext uri="{FF2B5EF4-FFF2-40B4-BE49-F238E27FC236}">
                <a16:creationId xmlns:a16="http://schemas.microsoft.com/office/drawing/2014/main" id="{B959C011-D3C8-99E5-2592-A3B450A61E78}"/>
              </a:ext>
            </a:extLst>
          </p:cNvPr>
          <p:cNvPicPr>
            <a:picLocks noChangeAspect="1"/>
          </p:cNvPicPr>
          <p:nvPr/>
        </p:nvPicPr>
        <p:blipFill rotWithShape="1">
          <a:blip r:embed="rId2"/>
          <a:srcRect t="12857" b="15222"/>
          <a:stretch/>
        </p:blipFill>
        <p:spPr>
          <a:xfrm>
            <a:off x="4844142" y="688305"/>
            <a:ext cx="7347857" cy="3089121"/>
          </a:xfrm>
          <a:prstGeom prst="rect">
            <a:avLst/>
          </a:prstGeom>
        </p:spPr>
      </p:pic>
      <p:pic>
        <p:nvPicPr>
          <p:cNvPr id="17" name="Picture 16">
            <a:extLst>
              <a:ext uri="{FF2B5EF4-FFF2-40B4-BE49-F238E27FC236}">
                <a16:creationId xmlns:a16="http://schemas.microsoft.com/office/drawing/2014/main" id="{4D2388C2-E465-9260-58BD-CA39918DE099}"/>
              </a:ext>
            </a:extLst>
          </p:cNvPr>
          <p:cNvPicPr>
            <a:picLocks noChangeAspect="1"/>
          </p:cNvPicPr>
          <p:nvPr/>
        </p:nvPicPr>
        <p:blipFill rotWithShape="1">
          <a:blip r:embed="rId3"/>
          <a:srcRect t="4180" r="998" b="16874"/>
          <a:stretch/>
        </p:blipFill>
        <p:spPr>
          <a:xfrm>
            <a:off x="-4656" y="3395832"/>
            <a:ext cx="7740808" cy="3472027"/>
          </a:xfrm>
          <a:prstGeom prst="rect">
            <a:avLst/>
          </a:prstGeom>
        </p:spPr>
      </p:pic>
      <p:sp>
        <p:nvSpPr>
          <p:cNvPr id="18" name="TextBox 17">
            <a:extLst>
              <a:ext uri="{FF2B5EF4-FFF2-40B4-BE49-F238E27FC236}">
                <a16:creationId xmlns:a16="http://schemas.microsoft.com/office/drawing/2014/main" id="{D60F40CE-BF56-76AA-E0D6-485DB2DF5D9B}"/>
              </a:ext>
            </a:extLst>
          </p:cNvPr>
          <p:cNvSpPr txBox="1"/>
          <p:nvPr/>
        </p:nvSpPr>
        <p:spPr>
          <a:xfrm>
            <a:off x="-4656" y="2934167"/>
            <a:ext cx="5033855" cy="461665"/>
          </a:xfrm>
          <a:prstGeom prst="rect">
            <a:avLst/>
          </a:prstGeom>
          <a:noFill/>
        </p:spPr>
        <p:txBody>
          <a:bodyPr wrap="square" rtlCol="0">
            <a:spAutoFit/>
          </a:bodyPr>
          <a:lstStyle/>
          <a:p>
            <a:r>
              <a:rPr lang="id-ID" sz="2400" b="1" dirty="0">
                <a:solidFill>
                  <a:schemeClr val="bg1"/>
                </a:solidFill>
              </a:rPr>
              <a:t>Hasil Pengujian Akomodasi Test</a:t>
            </a:r>
          </a:p>
        </p:txBody>
      </p:sp>
    </p:spTree>
    <p:extLst>
      <p:ext uri="{BB962C8B-B14F-4D97-AF65-F5344CB8AC3E}">
        <p14:creationId xmlns:p14="http://schemas.microsoft.com/office/powerpoint/2010/main" val="764853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2255" y="832842"/>
            <a:ext cx="12191853" cy="516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9" name="Rectangle 48">
            <a:extLst>
              <a:ext uri="{FF2B5EF4-FFF2-40B4-BE49-F238E27FC236}">
                <a16:creationId xmlns:a16="http://schemas.microsoft.com/office/drawing/2014/main" id="{63CBFF0E-5897-4AF6-9083-120D02669595}"/>
              </a:ext>
            </a:extLst>
          </p:cNvPr>
          <p:cNvSpPr/>
          <p:nvPr/>
        </p:nvSpPr>
        <p:spPr>
          <a:xfrm>
            <a:off x="-2253" y="191426"/>
            <a:ext cx="12191853" cy="4275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128" y="6214415"/>
            <a:ext cx="12191853" cy="442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99D5E64-94EB-8A34-64E6-10E42754F591}"/>
              </a:ext>
            </a:extLst>
          </p:cNvPr>
          <p:cNvSpPr txBox="1"/>
          <p:nvPr/>
        </p:nvSpPr>
        <p:spPr>
          <a:xfrm>
            <a:off x="6683829" y="234060"/>
            <a:ext cx="5279571" cy="461665"/>
          </a:xfrm>
          <a:prstGeom prst="rect">
            <a:avLst/>
          </a:prstGeom>
          <a:noFill/>
        </p:spPr>
        <p:txBody>
          <a:bodyPr wrap="square" rtlCol="0">
            <a:spAutoFit/>
          </a:bodyPr>
          <a:lstStyle/>
          <a:p>
            <a:r>
              <a:rPr lang="id-ID" sz="2400" b="1" dirty="0">
                <a:solidFill>
                  <a:schemeClr val="bg1"/>
                </a:solidFill>
              </a:rPr>
              <a:t>Hasil Pengujian Penerbangan Test</a:t>
            </a:r>
          </a:p>
        </p:txBody>
      </p:sp>
      <p:sp>
        <p:nvSpPr>
          <p:cNvPr id="18" name="TextBox 17">
            <a:extLst>
              <a:ext uri="{FF2B5EF4-FFF2-40B4-BE49-F238E27FC236}">
                <a16:creationId xmlns:a16="http://schemas.microsoft.com/office/drawing/2014/main" id="{D60F40CE-BF56-76AA-E0D6-485DB2DF5D9B}"/>
              </a:ext>
            </a:extLst>
          </p:cNvPr>
          <p:cNvSpPr txBox="1"/>
          <p:nvPr/>
        </p:nvSpPr>
        <p:spPr>
          <a:xfrm>
            <a:off x="-4656" y="2934167"/>
            <a:ext cx="5033855" cy="461665"/>
          </a:xfrm>
          <a:prstGeom prst="rect">
            <a:avLst/>
          </a:prstGeom>
          <a:noFill/>
        </p:spPr>
        <p:txBody>
          <a:bodyPr wrap="square" rtlCol="0">
            <a:spAutoFit/>
          </a:bodyPr>
          <a:lstStyle/>
          <a:p>
            <a:r>
              <a:rPr lang="id-ID" sz="2400" b="1" dirty="0">
                <a:solidFill>
                  <a:schemeClr val="bg1"/>
                </a:solidFill>
              </a:rPr>
              <a:t>Hasil Pengujian Rental Mobil Test</a:t>
            </a:r>
          </a:p>
        </p:txBody>
      </p:sp>
      <p:pic>
        <p:nvPicPr>
          <p:cNvPr id="14" name="Picture 13">
            <a:extLst>
              <a:ext uri="{FF2B5EF4-FFF2-40B4-BE49-F238E27FC236}">
                <a16:creationId xmlns:a16="http://schemas.microsoft.com/office/drawing/2014/main" id="{C482CD41-B580-0073-DEF7-35C163FA3BC2}"/>
              </a:ext>
            </a:extLst>
          </p:cNvPr>
          <p:cNvPicPr>
            <a:picLocks noChangeAspect="1"/>
          </p:cNvPicPr>
          <p:nvPr/>
        </p:nvPicPr>
        <p:blipFill rotWithShape="1">
          <a:blip r:embed="rId2"/>
          <a:srcRect t="10156" b="13871"/>
          <a:stretch/>
        </p:blipFill>
        <p:spPr>
          <a:xfrm>
            <a:off x="5031601" y="727193"/>
            <a:ext cx="7160399" cy="3059902"/>
          </a:xfrm>
          <a:prstGeom prst="rect">
            <a:avLst/>
          </a:prstGeom>
        </p:spPr>
      </p:pic>
      <p:pic>
        <p:nvPicPr>
          <p:cNvPr id="15" name="Picture 14">
            <a:extLst>
              <a:ext uri="{FF2B5EF4-FFF2-40B4-BE49-F238E27FC236}">
                <a16:creationId xmlns:a16="http://schemas.microsoft.com/office/drawing/2014/main" id="{21E39283-8E51-7871-1C5F-7C5D56EB41F9}"/>
              </a:ext>
            </a:extLst>
          </p:cNvPr>
          <p:cNvPicPr>
            <a:picLocks noChangeAspect="1"/>
          </p:cNvPicPr>
          <p:nvPr/>
        </p:nvPicPr>
        <p:blipFill rotWithShape="1">
          <a:blip r:embed="rId3"/>
          <a:srcRect t="11845" r="1188" b="12710"/>
          <a:stretch/>
        </p:blipFill>
        <p:spPr>
          <a:xfrm>
            <a:off x="2401" y="3429000"/>
            <a:ext cx="7439093" cy="3194940"/>
          </a:xfrm>
          <a:prstGeom prst="rect">
            <a:avLst/>
          </a:prstGeom>
        </p:spPr>
      </p:pic>
    </p:spTree>
    <p:extLst>
      <p:ext uri="{BB962C8B-B14F-4D97-AF65-F5344CB8AC3E}">
        <p14:creationId xmlns:p14="http://schemas.microsoft.com/office/powerpoint/2010/main" val="3855051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11321" y="754787"/>
            <a:ext cx="12191853" cy="516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9" name="Rectangle 48">
            <a:extLst>
              <a:ext uri="{FF2B5EF4-FFF2-40B4-BE49-F238E27FC236}">
                <a16:creationId xmlns:a16="http://schemas.microsoft.com/office/drawing/2014/main" id="{63CBFF0E-5897-4AF6-9083-120D02669595}"/>
              </a:ext>
            </a:extLst>
          </p:cNvPr>
          <p:cNvSpPr/>
          <p:nvPr/>
        </p:nvSpPr>
        <p:spPr>
          <a:xfrm>
            <a:off x="-2253" y="191426"/>
            <a:ext cx="12191853" cy="4275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128" y="6214415"/>
            <a:ext cx="12191853" cy="442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99D5E64-94EB-8A34-64E6-10E42754F591}"/>
              </a:ext>
            </a:extLst>
          </p:cNvPr>
          <p:cNvSpPr txBox="1"/>
          <p:nvPr/>
        </p:nvSpPr>
        <p:spPr>
          <a:xfrm>
            <a:off x="6542314" y="234060"/>
            <a:ext cx="5421086" cy="461665"/>
          </a:xfrm>
          <a:prstGeom prst="rect">
            <a:avLst/>
          </a:prstGeom>
          <a:noFill/>
        </p:spPr>
        <p:txBody>
          <a:bodyPr wrap="square" rtlCol="0">
            <a:spAutoFit/>
          </a:bodyPr>
          <a:lstStyle/>
          <a:p>
            <a:r>
              <a:rPr lang="id-ID" sz="2400" b="1" dirty="0">
                <a:solidFill>
                  <a:schemeClr val="bg1"/>
                </a:solidFill>
              </a:rPr>
              <a:t>Hasil Pengujian Atraksi Wisata Test</a:t>
            </a:r>
          </a:p>
        </p:txBody>
      </p:sp>
      <p:pic>
        <p:nvPicPr>
          <p:cNvPr id="16" name="Picture 15">
            <a:extLst>
              <a:ext uri="{FF2B5EF4-FFF2-40B4-BE49-F238E27FC236}">
                <a16:creationId xmlns:a16="http://schemas.microsoft.com/office/drawing/2014/main" id="{41B874A7-6537-F8A4-F52F-AF2254F3DCBF}"/>
              </a:ext>
            </a:extLst>
          </p:cNvPr>
          <p:cNvPicPr>
            <a:picLocks noChangeAspect="1"/>
          </p:cNvPicPr>
          <p:nvPr/>
        </p:nvPicPr>
        <p:blipFill rotWithShape="1">
          <a:blip r:embed="rId2"/>
          <a:srcRect t="11845" r="1569" b="10820"/>
          <a:stretch/>
        </p:blipFill>
        <p:spPr>
          <a:xfrm>
            <a:off x="4030998" y="788392"/>
            <a:ext cx="8071314" cy="3566983"/>
          </a:xfrm>
          <a:prstGeom prst="rect">
            <a:avLst/>
          </a:prstGeom>
        </p:spPr>
      </p:pic>
      <p:sp>
        <p:nvSpPr>
          <p:cNvPr id="17" name="TextBox 16">
            <a:extLst>
              <a:ext uri="{FF2B5EF4-FFF2-40B4-BE49-F238E27FC236}">
                <a16:creationId xmlns:a16="http://schemas.microsoft.com/office/drawing/2014/main" id="{1E51E458-29F0-2B52-F878-70B5EF9379C5}"/>
              </a:ext>
            </a:extLst>
          </p:cNvPr>
          <p:cNvSpPr txBox="1"/>
          <p:nvPr/>
        </p:nvSpPr>
        <p:spPr>
          <a:xfrm>
            <a:off x="-125188" y="4230798"/>
            <a:ext cx="9176657" cy="2469907"/>
          </a:xfrm>
          <a:prstGeom prst="rect">
            <a:avLst/>
          </a:prstGeom>
          <a:noFill/>
        </p:spPr>
        <p:txBody>
          <a:bodyPr wrap="square" rtlCol="0">
            <a:spAutoFit/>
          </a:bodyPr>
          <a:lstStyle/>
          <a:p>
            <a:pPr marL="408305">
              <a:lnSpc>
                <a:spcPct val="107000"/>
              </a:lnSpc>
            </a:pPr>
            <a:r>
              <a:rPr lang="id-ID" sz="2800" dirty="0">
                <a:solidFill>
                  <a:schemeClr val="bg1"/>
                </a:solidFill>
                <a:effectLst/>
                <a:latin typeface="Baskerville Old Face" panose="02020602080505020303" pitchFamily="18" charset="0"/>
                <a:ea typeface="Calibri" panose="020F0502020204030204" pitchFamily="34" charset="0"/>
                <a:cs typeface="Times New Roman" panose="02020603050405020304" pitchFamily="18" charset="0"/>
              </a:rPr>
              <a:t>Berdasarkan hasil pengujian website diatas, maka hasil yang didapatkan dari 40 user pada masing-masing thread group yaitu dengan status succsess</a:t>
            </a:r>
          </a:p>
          <a:p>
            <a:pPr marL="408305">
              <a:lnSpc>
                <a:spcPct val="107000"/>
              </a:lnSpc>
              <a:spcAft>
                <a:spcPts val="800"/>
              </a:spcAft>
            </a:pPr>
            <a:r>
              <a:rPr lang="id-ID" sz="2800" dirty="0">
                <a:effectLst/>
                <a:latin typeface="Arial" panose="020B0604020202020204" pitchFamily="34" charset="0"/>
                <a:ea typeface="Calibri" panose="020F0502020204030204" pitchFamily="34" charset="0"/>
                <a:cs typeface="Times New Roman" panose="02020603050405020304" pitchFamily="18" charset="0"/>
              </a:rPr>
              <a:t> </a:t>
            </a:r>
            <a:endParaRPr lang="id-ID"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id-ID" sz="2800" b="1" dirty="0">
              <a:solidFill>
                <a:schemeClr val="bg1"/>
              </a:solidFill>
            </a:endParaRPr>
          </a:p>
        </p:txBody>
      </p:sp>
      <p:grpSp>
        <p:nvGrpSpPr>
          <p:cNvPr id="19" name="Group 18">
            <a:extLst>
              <a:ext uri="{FF2B5EF4-FFF2-40B4-BE49-F238E27FC236}">
                <a16:creationId xmlns:a16="http://schemas.microsoft.com/office/drawing/2014/main" id="{9C9641FB-D547-D6DE-9CA2-4145739DA430}"/>
              </a:ext>
            </a:extLst>
          </p:cNvPr>
          <p:cNvGrpSpPr/>
          <p:nvPr/>
        </p:nvGrpSpPr>
        <p:grpSpPr>
          <a:xfrm>
            <a:off x="11468" y="885900"/>
            <a:ext cx="3907389" cy="3064454"/>
            <a:chOff x="9838117" y="3034601"/>
            <a:chExt cx="2324346" cy="1600321"/>
          </a:xfrm>
        </p:grpSpPr>
        <p:grpSp>
          <p:nvGrpSpPr>
            <p:cNvPr id="20" name="Group 19">
              <a:extLst>
                <a:ext uri="{FF2B5EF4-FFF2-40B4-BE49-F238E27FC236}">
                  <a16:creationId xmlns:a16="http://schemas.microsoft.com/office/drawing/2014/main" id="{19EE1295-038B-9655-7386-95E8CFBDE5FD}"/>
                </a:ext>
              </a:extLst>
            </p:cNvPr>
            <p:cNvGrpSpPr/>
            <p:nvPr/>
          </p:nvGrpSpPr>
          <p:grpSpPr>
            <a:xfrm>
              <a:off x="9838117" y="3034601"/>
              <a:ext cx="2324346" cy="1600321"/>
              <a:chOff x="9839517" y="2895698"/>
              <a:chExt cx="4551811" cy="3133938"/>
            </a:xfrm>
          </p:grpSpPr>
          <p:grpSp>
            <p:nvGrpSpPr>
              <p:cNvPr id="25" name="Group 24">
                <a:extLst>
                  <a:ext uri="{FF2B5EF4-FFF2-40B4-BE49-F238E27FC236}">
                    <a16:creationId xmlns:a16="http://schemas.microsoft.com/office/drawing/2014/main" id="{A3719063-8F4A-259A-21B7-B288DBA2FA85}"/>
                  </a:ext>
                </a:extLst>
              </p:cNvPr>
              <p:cNvGrpSpPr/>
              <p:nvPr/>
            </p:nvGrpSpPr>
            <p:grpSpPr>
              <a:xfrm>
                <a:off x="10095620" y="2895698"/>
                <a:ext cx="3288407" cy="2443852"/>
                <a:chOff x="10095620" y="2895698"/>
                <a:chExt cx="3288407" cy="2443852"/>
              </a:xfrm>
            </p:grpSpPr>
            <p:sp>
              <p:nvSpPr>
                <p:cNvPr id="38" name="Trapezoid 37">
                  <a:extLst>
                    <a:ext uri="{FF2B5EF4-FFF2-40B4-BE49-F238E27FC236}">
                      <a16:creationId xmlns:a16="http://schemas.microsoft.com/office/drawing/2014/main" id="{F7474D74-1AE9-389C-18F3-C3235724C52D}"/>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39" name="Group 38">
                  <a:extLst>
                    <a:ext uri="{FF2B5EF4-FFF2-40B4-BE49-F238E27FC236}">
                      <a16:creationId xmlns:a16="http://schemas.microsoft.com/office/drawing/2014/main" id="{04E813A3-66D9-B5DF-9AE6-2C514E68703A}"/>
                    </a:ext>
                  </a:extLst>
                </p:cNvPr>
                <p:cNvGrpSpPr/>
                <p:nvPr/>
              </p:nvGrpSpPr>
              <p:grpSpPr>
                <a:xfrm>
                  <a:off x="10541428" y="2895698"/>
                  <a:ext cx="1434926" cy="560920"/>
                  <a:chOff x="10541428" y="2895698"/>
                  <a:chExt cx="1434926" cy="560920"/>
                </a:xfrm>
              </p:grpSpPr>
              <p:sp>
                <p:nvSpPr>
                  <p:cNvPr id="53" name="Rectangle: Rounded Corners 52">
                    <a:extLst>
                      <a:ext uri="{FF2B5EF4-FFF2-40B4-BE49-F238E27FC236}">
                        <a16:creationId xmlns:a16="http://schemas.microsoft.com/office/drawing/2014/main" id="{6A6C2E79-A2E4-0426-6396-A5E92AA41624}"/>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54" name="Freeform: Shape 53">
                    <a:extLst>
                      <a:ext uri="{FF2B5EF4-FFF2-40B4-BE49-F238E27FC236}">
                        <a16:creationId xmlns:a16="http://schemas.microsoft.com/office/drawing/2014/main" id="{B957366F-EA10-89DF-B53F-BED9CE1EFD4E}"/>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680D2B30-F1E5-068F-B30B-66F19A494CBA}"/>
                    </a:ext>
                  </a:extLst>
                </p:cNvPr>
                <p:cNvGrpSpPr/>
                <p:nvPr/>
              </p:nvGrpSpPr>
              <p:grpSpPr>
                <a:xfrm>
                  <a:off x="10226072" y="3384119"/>
                  <a:ext cx="1153558" cy="1269798"/>
                  <a:chOff x="10226072" y="3384119"/>
                  <a:chExt cx="1153558" cy="1269798"/>
                </a:xfrm>
              </p:grpSpPr>
              <p:sp>
                <p:nvSpPr>
                  <p:cNvPr id="51" name="Freeform: Shape 50">
                    <a:extLst>
                      <a:ext uri="{FF2B5EF4-FFF2-40B4-BE49-F238E27FC236}">
                        <a16:creationId xmlns:a16="http://schemas.microsoft.com/office/drawing/2014/main" id="{FABEFC62-85BA-ABA5-206F-17791A748905}"/>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52" name="Freeform: Shape 51">
                    <a:extLst>
                      <a:ext uri="{FF2B5EF4-FFF2-40B4-BE49-F238E27FC236}">
                        <a16:creationId xmlns:a16="http://schemas.microsoft.com/office/drawing/2014/main" id="{850917FD-351F-E25C-9E0C-A52B50525534}"/>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A21F95B5-92E6-89A7-31CB-05F88BA56CEF}"/>
                    </a:ext>
                  </a:extLst>
                </p:cNvPr>
                <p:cNvGrpSpPr/>
                <p:nvPr/>
              </p:nvGrpSpPr>
              <p:grpSpPr>
                <a:xfrm rot="5400000">
                  <a:off x="12509125" y="3435921"/>
                  <a:ext cx="989342" cy="760462"/>
                  <a:chOff x="10999279" y="2698471"/>
                  <a:chExt cx="989342" cy="760462"/>
                </a:xfrm>
              </p:grpSpPr>
              <p:sp>
                <p:nvSpPr>
                  <p:cNvPr id="46" name="Freeform: Shape 45">
                    <a:extLst>
                      <a:ext uri="{FF2B5EF4-FFF2-40B4-BE49-F238E27FC236}">
                        <a16:creationId xmlns:a16="http://schemas.microsoft.com/office/drawing/2014/main" id="{29406AD2-BD8B-1737-55B9-D4810E41F9A1}"/>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755B0CD-9BE4-ED16-6604-F264171E9A1E}"/>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A811042-2209-C7AF-E2BD-671CB9437F9F}"/>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42" name="Group 41">
                  <a:extLst>
                    <a:ext uri="{FF2B5EF4-FFF2-40B4-BE49-F238E27FC236}">
                      <a16:creationId xmlns:a16="http://schemas.microsoft.com/office/drawing/2014/main" id="{A4A32D61-9F73-E04C-EAD9-C653B80764CF}"/>
                    </a:ext>
                  </a:extLst>
                </p:cNvPr>
                <p:cNvGrpSpPr/>
                <p:nvPr/>
              </p:nvGrpSpPr>
              <p:grpSpPr>
                <a:xfrm>
                  <a:off x="10095620" y="4304882"/>
                  <a:ext cx="1425867" cy="1034668"/>
                  <a:chOff x="10095620" y="4304882"/>
                  <a:chExt cx="1425867" cy="1034668"/>
                </a:xfrm>
              </p:grpSpPr>
              <p:sp>
                <p:nvSpPr>
                  <p:cNvPr id="43" name="Freeform: Shape 42">
                    <a:extLst>
                      <a:ext uri="{FF2B5EF4-FFF2-40B4-BE49-F238E27FC236}">
                        <a16:creationId xmlns:a16="http://schemas.microsoft.com/office/drawing/2014/main" id="{A4B2EB79-4DE9-538D-9B4D-94FF8CE0AFF6}"/>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740E1D9-AFE6-FFD2-EDD0-9F008488EB43}"/>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386222B-167B-6EAD-076E-6B984F0734C6}"/>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26" name="Group 25">
                <a:extLst>
                  <a:ext uri="{FF2B5EF4-FFF2-40B4-BE49-F238E27FC236}">
                    <a16:creationId xmlns:a16="http://schemas.microsoft.com/office/drawing/2014/main" id="{961A484A-0C46-52F4-94C4-8FB2ED6D33AA}"/>
                  </a:ext>
                </a:extLst>
              </p:cNvPr>
              <p:cNvGrpSpPr/>
              <p:nvPr/>
            </p:nvGrpSpPr>
            <p:grpSpPr>
              <a:xfrm>
                <a:off x="9839517" y="5316702"/>
                <a:ext cx="4551811" cy="712934"/>
                <a:chOff x="2716823" y="4480799"/>
                <a:chExt cx="5838092" cy="914400"/>
              </a:xfrm>
            </p:grpSpPr>
            <p:grpSp>
              <p:nvGrpSpPr>
                <p:cNvPr id="27" name="Group 26">
                  <a:extLst>
                    <a:ext uri="{FF2B5EF4-FFF2-40B4-BE49-F238E27FC236}">
                      <a16:creationId xmlns:a16="http://schemas.microsoft.com/office/drawing/2014/main" id="{F0758523-0F8A-3BBB-56A5-DBA673684670}"/>
                    </a:ext>
                  </a:extLst>
                </p:cNvPr>
                <p:cNvGrpSpPr/>
                <p:nvPr/>
              </p:nvGrpSpPr>
              <p:grpSpPr>
                <a:xfrm>
                  <a:off x="2716823" y="4480799"/>
                  <a:ext cx="5838092" cy="914400"/>
                  <a:chOff x="175847" y="4480799"/>
                  <a:chExt cx="8801100" cy="914400"/>
                </a:xfrm>
              </p:grpSpPr>
              <p:sp>
                <p:nvSpPr>
                  <p:cNvPr id="36" name="Rectangle: Rounded Corners 35">
                    <a:extLst>
                      <a:ext uri="{FF2B5EF4-FFF2-40B4-BE49-F238E27FC236}">
                        <a16:creationId xmlns:a16="http://schemas.microsoft.com/office/drawing/2014/main" id="{9D8E9716-9159-B4E7-D193-30BAEFAEC423}"/>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3027D7F2-BE4A-28F3-49C5-AB3AD5A8AE5B}"/>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68BA1E4-6A83-86C1-32AA-864DDB3DEBDD}"/>
                    </a:ext>
                  </a:extLst>
                </p:cNvPr>
                <p:cNvGrpSpPr/>
                <p:nvPr/>
              </p:nvGrpSpPr>
              <p:grpSpPr>
                <a:xfrm>
                  <a:off x="2954961" y="4660680"/>
                  <a:ext cx="5376674" cy="563948"/>
                  <a:chOff x="3193903" y="4660680"/>
                  <a:chExt cx="5376674" cy="563948"/>
                </a:xfrm>
              </p:grpSpPr>
              <p:sp>
                <p:nvSpPr>
                  <p:cNvPr id="29" name="Circle: Hollow 28">
                    <a:extLst>
                      <a:ext uri="{FF2B5EF4-FFF2-40B4-BE49-F238E27FC236}">
                        <a16:creationId xmlns:a16="http://schemas.microsoft.com/office/drawing/2014/main" id="{096294B9-F527-23C8-B5D9-4D21EBD9BD5B}"/>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ircle: Hollow 29">
                    <a:extLst>
                      <a:ext uri="{FF2B5EF4-FFF2-40B4-BE49-F238E27FC236}">
                        <a16:creationId xmlns:a16="http://schemas.microsoft.com/office/drawing/2014/main" id="{B6EFA99B-9144-9DBE-52A7-02217DAEB22B}"/>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a:extLst>
                      <a:ext uri="{FF2B5EF4-FFF2-40B4-BE49-F238E27FC236}">
                        <a16:creationId xmlns:a16="http://schemas.microsoft.com/office/drawing/2014/main" id="{32CF29F3-EF3F-8C7A-3921-2E436574DBF7}"/>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ircle: Hollow 31">
                    <a:extLst>
                      <a:ext uri="{FF2B5EF4-FFF2-40B4-BE49-F238E27FC236}">
                        <a16:creationId xmlns:a16="http://schemas.microsoft.com/office/drawing/2014/main" id="{1AF14C48-05F3-F7D5-9ACB-6DCBF955BD6A}"/>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2">
                    <a:extLst>
                      <a:ext uri="{FF2B5EF4-FFF2-40B4-BE49-F238E27FC236}">
                        <a16:creationId xmlns:a16="http://schemas.microsoft.com/office/drawing/2014/main" id="{D8489628-CC19-0E5F-64E2-8D30BC961918}"/>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ircle: Hollow 33">
                    <a:extLst>
                      <a:ext uri="{FF2B5EF4-FFF2-40B4-BE49-F238E27FC236}">
                        <a16:creationId xmlns:a16="http://schemas.microsoft.com/office/drawing/2014/main" id="{D6B88B37-2C76-0D06-113E-E46CF79FE8CA}"/>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ircle: Hollow 34">
                    <a:extLst>
                      <a:ext uri="{FF2B5EF4-FFF2-40B4-BE49-F238E27FC236}">
                        <a16:creationId xmlns:a16="http://schemas.microsoft.com/office/drawing/2014/main" id="{2389E8D2-91B5-1696-63B4-BF1B52A72E3C}"/>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21" name="Freeform: Shape 20">
              <a:extLst>
                <a:ext uri="{FF2B5EF4-FFF2-40B4-BE49-F238E27FC236}">
                  <a16:creationId xmlns:a16="http://schemas.microsoft.com/office/drawing/2014/main" id="{9DDC19A0-E5C3-EF20-6E5D-4E3C73BDA116}"/>
                </a:ext>
              </a:extLst>
            </p:cNvPr>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5834137-E1A8-4429-BBB8-0B46C4E3F5A8}"/>
                </a:ext>
              </a:extLst>
            </p:cNvPr>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19B159C-9B84-A958-8F53-D037B2C02883}"/>
                </a:ext>
              </a:extLst>
            </p:cNvPr>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7257519-42DF-F213-99DF-4BCE3FD8EBD8}"/>
                </a:ext>
              </a:extLst>
            </p:cNvPr>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63101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96A549-C0D5-4DFF-9A04-BDF881D9A56D}"/>
              </a:ext>
            </a:extLst>
          </p:cNvPr>
          <p:cNvSpPr txBox="1"/>
          <p:nvPr/>
        </p:nvSpPr>
        <p:spPr>
          <a:xfrm>
            <a:off x="1969099" y="4099762"/>
            <a:ext cx="8279346" cy="769441"/>
          </a:xfrm>
          <a:prstGeom prst="rect">
            <a:avLst/>
          </a:prstGeom>
          <a:noFill/>
        </p:spPr>
        <p:txBody>
          <a:bodyPr wrap="square" rtlCol="0" anchor="ctr">
            <a:spAutoFit/>
          </a:bodyPr>
          <a:lstStyle/>
          <a:p>
            <a:pPr algn="ctr"/>
            <a:r>
              <a:rPr lang="id-ID" altLang="ko-KR" sz="4400" b="1" dirty="0">
                <a:solidFill>
                  <a:schemeClr val="bg1"/>
                </a:solidFill>
                <a:latin typeface="+mj-lt"/>
                <a:cs typeface="Arial" pitchFamily="34" charset="0"/>
              </a:rPr>
              <a:t>Kesimpulan</a:t>
            </a:r>
            <a:endParaRPr lang="en-US" altLang="ko-KR" sz="4400" b="1" dirty="0">
              <a:solidFill>
                <a:schemeClr val="bg1"/>
              </a:solidFill>
              <a:latin typeface="+mj-lt"/>
              <a:cs typeface="Arial" pitchFamily="34" charset="0"/>
            </a:endParaRPr>
          </a:p>
        </p:txBody>
      </p:sp>
      <p:sp>
        <p:nvSpPr>
          <p:cNvPr id="6" name="Rectangle 5">
            <a:extLst>
              <a:ext uri="{FF2B5EF4-FFF2-40B4-BE49-F238E27FC236}">
                <a16:creationId xmlns:a16="http://schemas.microsoft.com/office/drawing/2014/main" id="{9ED73B2A-C251-45A3-B822-F4ED6A07B8EC}"/>
              </a:ext>
            </a:extLst>
          </p:cNvPr>
          <p:cNvSpPr/>
          <p:nvPr/>
        </p:nvSpPr>
        <p:spPr>
          <a:xfrm>
            <a:off x="1704975" y="4936886"/>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CD0F159-FA95-4523-810B-E964C3A12B3E}"/>
              </a:ext>
            </a:extLst>
          </p:cNvPr>
          <p:cNvSpPr txBox="1"/>
          <p:nvPr/>
        </p:nvSpPr>
        <p:spPr>
          <a:xfrm>
            <a:off x="2035103" y="5050287"/>
            <a:ext cx="8213341" cy="1323439"/>
          </a:xfrm>
          <a:prstGeom prst="rect">
            <a:avLst/>
          </a:prstGeom>
          <a:noFill/>
        </p:spPr>
        <p:txBody>
          <a:bodyPr wrap="square" rtlCol="0">
            <a:spAutoFit/>
          </a:bodyPr>
          <a:lstStyle/>
          <a:p>
            <a:pPr algn="ctr"/>
            <a:r>
              <a:rPr lang="id-ID" sz="2000" dirty="0"/>
              <a:t>Berdasarkan hasil pengujian perangkat lunak pada Web Event dan Buku Tamu dengan menggunakan Selenium IDE dan Jmeter diketahui bahwa presentase keberhasilan 100% dan sistem dapat berjalan dengan baik. </a:t>
            </a:r>
            <a:endParaRPr lang="en-ID" sz="2000" dirty="0">
              <a:solidFill>
                <a:srgbClr val="FF0000"/>
              </a:solidFill>
            </a:endParaRPr>
          </a:p>
        </p:txBody>
      </p:sp>
      <p:sp>
        <p:nvSpPr>
          <p:cNvPr id="15" name="Freeform: Shape 14">
            <a:extLst>
              <a:ext uri="{FF2B5EF4-FFF2-40B4-BE49-F238E27FC236}">
                <a16:creationId xmlns:a16="http://schemas.microsoft.com/office/drawing/2014/main" id="{6A945C08-8C61-456D-8AC0-B465AC983C36}"/>
              </a:ext>
            </a:extLst>
          </p:cNvPr>
          <p:cNvSpPr/>
          <p:nvPr/>
        </p:nvSpPr>
        <p:spPr>
          <a:xfrm>
            <a:off x="0" y="2378109"/>
            <a:ext cx="4706782" cy="1794817"/>
          </a:xfrm>
          <a:custGeom>
            <a:avLst/>
            <a:gdLst>
              <a:gd name="connsiteX0" fmla="*/ 949937 w 4706782"/>
              <a:gd name="connsiteY0" fmla="*/ 813733 h 1794817"/>
              <a:gd name="connsiteX1" fmla="*/ 936549 w 4706782"/>
              <a:gd name="connsiteY1" fmla="*/ 828285 h 1794817"/>
              <a:gd name="connsiteX2" fmla="*/ 936549 w 4706782"/>
              <a:gd name="connsiteY2" fmla="*/ 914431 h 1794817"/>
              <a:gd name="connsiteX3" fmla="*/ 936549 w 4706782"/>
              <a:gd name="connsiteY3" fmla="*/ 997667 h 1794817"/>
              <a:gd name="connsiteX4" fmla="*/ 951101 w 4706782"/>
              <a:gd name="connsiteY4" fmla="*/ 1012800 h 1794817"/>
              <a:gd name="connsiteX5" fmla="*/ 965653 w 4706782"/>
              <a:gd name="connsiteY5" fmla="*/ 997667 h 1794817"/>
              <a:gd name="connsiteX6" fmla="*/ 965071 w 4706782"/>
              <a:gd name="connsiteY6" fmla="*/ 827702 h 1794817"/>
              <a:gd name="connsiteX7" fmla="*/ 949937 w 4706782"/>
              <a:gd name="connsiteY7" fmla="*/ 813733 h 1794817"/>
              <a:gd name="connsiteX8" fmla="*/ 792778 w 4706782"/>
              <a:gd name="connsiteY8" fmla="*/ 766003 h 1794817"/>
              <a:gd name="connsiteX9" fmla="*/ 780555 w 4706782"/>
              <a:gd name="connsiteY9" fmla="*/ 778809 h 1794817"/>
              <a:gd name="connsiteX10" fmla="*/ 780555 w 4706782"/>
              <a:gd name="connsiteY10" fmla="*/ 813151 h 1794817"/>
              <a:gd name="connsiteX11" fmla="*/ 779973 w 4706782"/>
              <a:gd name="connsiteY11" fmla="*/ 813151 h 1794817"/>
              <a:gd name="connsiteX12" fmla="*/ 779973 w 4706782"/>
              <a:gd name="connsiteY12" fmla="*/ 845747 h 1794817"/>
              <a:gd name="connsiteX13" fmla="*/ 760183 w 4706782"/>
              <a:gd name="connsiteY13" fmla="*/ 864955 h 1794817"/>
              <a:gd name="connsiteX14" fmla="*/ 718274 w 4706782"/>
              <a:gd name="connsiteY14" fmla="*/ 864955 h 1794817"/>
              <a:gd name="connsiteX15" fmla="*/ 705468 w 4706782"/>
              <a:gd name="connsiteY15" fmla="*/ 876596 h 1794817"/>
              <a:gd name="connsiteX16" fmla="*/ 722930 w 4706782"/>
              <a:gd name="connsiteY16" fmla="*/ 903371 h 1794817"/>
              <a:gd name="connsiteX17" fmla="*/ 729332 w 4706782"/>
              <a:gd name="connsiteY17" fmla="*/ 917923 h 1794817"/>
              <a:gd name="connsiteX18" fmla="*/ 729332 w 4706782"/>
              <a:gd name="connsiteY18" fmla="*/ 997085 h 1794817"/>
              <a:gd name="connsiteX19" fmla="*/ 745049 w 4706782"/>
              <a:gd name="connsiteY19" fmla="*/ 1012800 h 1794817"/>
              <a:gd name="connsiteX20" fmla="*/ 791032 w 4706782"/>
              <a:gd name="connsiteY20" fmla="*/ 1012800 h 1794817"/>
              <a:gd name="connsiteX21" fmla="*/ 803255 w 4706782"/>
              <a:gd name="connsiteY21" fmla="*/ 1000577 h 1794817"/>
              <a:gd name="connsiteX22" fmla="*/ 803837 w 4706782"/>
              <a:gd name="connsiteY22" fmla="*/ 778227 h 1794817"/>
              <a:gd name="connsiteX23" fmla="*/ 792778 w 4706782"/>
              <a:gd name="connsiteY23" fmla="*/ 766003 h 1794817"/>
              <a:gd name="connsiteX24" fmla="*/ 763675 w 4706782"/>
              <a:gd name="connsiteY24" fmla="*/ 598950 h 1794817"/>
              <a:gd name="connsiteX25" fmla="*/ 747959 w 4706782"/>
              <a:gd name="connsiteY25" fmla="*/ 615247 h 1794817"/>
              <a:gd name="connsiteX26" fmla="*/ 747959 w 4706782"/>
              <a:gd name="connsiteY26" fmla="*/ 695573 h 1794817"/>
              <a:gd name="connsiteX27" fmla="*/ 747377 w 4706782"/>
              <a:gd name="connsiteY27" fmla="*/ 695573 h 1794817"/>
              <a:gd name="connsiteX28" fmla="*/ 747377 w 4706782"/>
              <a:gd name="connsiteY28" fmla="*/ 774734 h 1794817"/>
              <a:gd name="connsiteX29" fmla="*/ 723512 w 4706782"/>
              <a:gd name="connsiteY29" fmla="*/ 799181 h 1794817"/>
              <a:gd name="connsiteX30" fmla="*/ 705468 w 4706782"/>
              <a:gd name="connsiteY30" fmla="*/ 830031 h 1794817"/>
              <a:gd name="connsiteX31" fmla="*/ 726423 w 4706782"/>
              <a:gd name="connsiteY31" fmla="*/ 842254 h 1794817"/>
              <a:gd name="connsiteX32" fmla="*/ 731079 w 4706782"/>
              <a:gd name="connsiteY32" fmla="*/ 841672 h 1794817"/>
              <a:gd name="connsiteX33" fmla="*/ 757854 w 4706782"/>
              <a:gd name="connsiteY33" fmla="*/ 812569 h 1794817"/>
              <a:gd name="connsiteX34" fmla="*/ 757272 w 4706782"/>
              <a:gd name="connsiteY34" fmla="*/ 757272 h 1794817"/>
              <a:gd name="connsiteX35" fmla="*/ 767749 w 4706782"/>
              <a:gd name="connsiteY35" fmla="*/ 745049 h 1794817"/>
              <a:gd name="connsiteX36" fmla="*/ 775316 w 4706782"/>
              <a:gd name="connsiteY36" fmla="*/ 744467 h 1794817"/>
              <a:gd name="connsiteX37" fmla="*/ 803255 w 4706782"/>
              <a:gd name="connsiteY37" fmla="*/ 714199 h 1794817"/>
              <a:gd name="connsiteX38" fmla="*/ 848657 w 4706782"/>
              <a:gd name="connsiteY38" fmla="*/ 636784 h 1794817"/>
              <a:gd name="connsiteX39" fmla="*/ 856224 w 4706782"/>
              <a:gd name="connsiteY39" fmla="*/ 606516 h 1794817"/>
              <a:gd name="connsiteX40" fmla="*/ 841090 w 4706782"/>
              <a:gd name="connsiteY40" fmla="*/ 598950 h 1794817"/>
              <a:gd name="connsiteX41" fmla="*/ 763675 w 4706782"/>
              <a:gd name="connsiteY41" fmla="*/ 598950 h 1794817"/>
              <a:gd name="connsiteX42" fmla="*/ 1859510 w 4706782"/>
              <a:gd name="connsiteY42" fmla="*/ 462385 h 1794817"/>
              <a:gd name="connsiteX43" fmla="*/ 1859510 w 4706782"/>
              <a:gd name="connsiteY43" fmla="*/ 563358 h 1794817"/>
              <a:gd name="connsiteX44" fmla="*/ 1898670 w 4706782"/>
              <a:gd name="connsiteY44" fmla="*/ 571265 h 1794817"/>
              <a:gd name="connsiteX45" fmla="*/ 1975957 w 4706782"/>
              <a:gd name="connsiteY45" fmla="*/ 687863 h 1794817"/>
              <a:gd name="connsiteX46" fmla="*/ 1975957 w 4706782"/>
              <a:gd name="connsiteY46" fmla="*/ 1019771 h 1794817"/>
              <a:gd name="connsiteX47" fmla="*/ 2020147 w 4706782"/>
              <a:gd name="connsiteY47" fmla="*/ 1019771 h 1794817"/>
              <a:gd name="connsiteX48" fmla="*/ 2020147 w 4706782"/>
              <a:gd name="connsiteY48" fmla="*/ 462385 h 1794817"/>
              <a:gd name="connsiteX49" fmla="*/ 1523563 w 4706782"/>
              <a:gd name="connsiteY49" fmla="*/ 462385 h 1794817"/>
              <a:gd name="connsiteX50" fmla="*/ 1523563 w 4706782"/>
              <a:gd name="connsiteY50" fmla="*/ 563007 h 1794817"/>
              <a:gd name="connsiteX51" fmla="*/ 1564067 w 4706782"/>
              <a:gd name="connsiteY51" fmla="*/ 571184 h 1794817"/>
              <a:gd name="connsiteX52" fmla="*/ 1641354 w 4706782"/>
              <a:gd name="connsiteY52" fmla="*/ 687783 h 1794817"/>
              <a:gd name="connsiteX53" fmla="*/ 1641354 w 4706782"/>
              <a:gd name="connsiteY53" fmla="*/ 1019771 h 1794817"/>
              <a:gd name="connsiteX54" fmla="*/ 1722872 w 4706782"/>
              <a:gd name="connsiteY54" fmla="*/ 1019771 h 1794817"/>
              <a:gd name="connsiteX55" fmla="*/ 1722871 w 4706782"/>
              <a:gd name="connsiteY55" fmla="*/ 687863 h 1794817"/>
              <a:gd name="connsiteX56" fmla="*/ 1722872 w 4706782"/>
              <a:gd name="connsiteY56" fmla="*/ 687860 h 1794817"/>
              <a:gd name="connsiteX57" fmla="*/ 1722872 w 4706782"/>
              <a:gd name="connsiteY57" fmla="*/ 677670 h 1794817"/>
              <a:gd name="connsiteX58" fmla="*/ 1724928 w 4706782"/>
              <a:gd name="connsiteY58" fmla="*/ 677670 h 1794817"/>
              <a:gd name="connsiteX59" fmla="*/ 1732815 w 4706782"/>
              <a:gd name="connsiteY59" fmla="*/ 638606 h 1794817"/>
              <a:gd name="connsiteX60" fmla="*/ 1811784 w 4706782"/>
              <a:gd name="connsiteY60" fmla="*/ 567009 h 1794817"/>
              <a:gd name="connsiteX61" fmla="*/ 1827855 w 4706782"/>
              <a:gd name="connsiteY61" fmla="*/ 564579 h 1794817"/>
              <a:gd name="connsiteX62" fmla="*/ 1827855 w 4706782"/>
              <a:gd name="connsiteY62" fmla="*/ 462385 h 1794817"/>
              <a:gd name="connsiteX63" fmla="*/ 131548 w 4706782"/>
              <a:gd name="connsiteY63" fmla="*/ 0 h 1794817"/>
              <a:gd name="connsiteX64" fmla="*/ 216530 w 4706782"/>
              <a:gd name="connsiteY64" fmla="*/ 0 h 1794817"/>
              <a:gd name="connsiteX65" fmla="*/ 254364 w 4706782"/>
              <a:gd name="connsiteY65" fmla="*/ 802091 h 1794817"/>
              <a:gd name="connsiteX66" fmla="*/ 303840 w 4706782"/>
              <a:gd name="connsiteY66" fmla="*/ 803838 h 1794817"/>
              <a:gd name="connsiteX67" fmla="*/ 342838 w 4706782"/>
              <a:gd name="connsiteY67" fmla="*/ 164726 h 1794817"/>
              <a:gd name="connsiteX68" fmla="*/ 429567 w 4706782"/>
              <a:gd name="connsiteY68" fmla="*/ 164726 h 1794817"/>
              <a:gd name="connsiteX69" fmla="*/ 466820 w 4706782"/>
              <a:gd name="connsiteY69" fmla="*/ 806748 h 1794817"/>
              <a:gd name="connsiteX70" fmla="*/ 537832 w 4706782"/>
              <a:gd name="connsiteY70" fmla="*/ 810240 h 1794817"/>
              <a:gd name="connsiteX71" fmla="*/ 537832 w 4706782"/>
              <a:gd name="connsiteY71" fmla="*/ 704886 h 1794817"/>
              <a:gd name="connsiteX72" fmla="*/ 573338 w 4706782"/>
              <a:gd name="connsiteY72" fmla="*/ 642023 h 1794817"/>
              <a:gd name="connsiteX73" fmla="*/ 582651 w 4706782"/>
              <a:gd name="connsiteY73" fmla="*/ 633291 h 1794817"/>
              <a:gd name="connsiteX74" fmla="*/ 623396 w 4706782"/>
              <a:gd name="connsiteY74" fmla="*/ 629217 h 1794817"/>
              <a:gd name="connsiteX75" fmla="*/ 643769 w 4706782"/>
              <a:gd name="connsiteY75" fmla="*/ 647843 h 1794817"/>
              <a:gd name="connsiteX76" fmla="*/ 669962 w 4706782"/>
              <a:gd name="connsiteY76" fmla="*/ 697319 h 1794817"/>
              <a:gd name="connsiteX77" fmla="*/ 688588 w 4706782"/>
              <a:gd name="connsiteY77" fmla="*/ 714199 h 1794817"/>
              <a:gd name="connsiteX78" fmla="*/ 706050 w 4706782"/>
              <a:gd name="connsiteY78" fmla="*/ 731661 h 1794817"/>
              <a:gd name="connsiteX79" fmla="*/ 706050 w 4706782"/>
              <a:gd name="connsiteY79" fmla="*/ 760182 h 1794817"/>
              <a:gd name="connsiteX80" fmla="*/ 711289 w 4706782"/>
              <a:gd name="connsiteY80" fmla="*/ 769495 h 1794817"/>
              <a:gd name="connsiteX81" fmla="*/ 717691 w 4706782"/>
              <a:gd name="connsiteY81" fmla="*/ 759601 h 1794817"/>
              <a:gd name="connsiteX82" fmla="*/ 719438 w 4706782"/>
              <a:gd name="connsiteY82" fmla="*/ 713617 h 1794817"/>
              <a:gd name="connsiteX83" fmla="*/ 719438 w 4706782"/>
              <a:gd name="connsiteY83" fmla="*/ 591382 h 1794817"/>
              <a:gd name="connsiteX84" fmla="*/ 737482 w 4706782"/>
              <a:gd name="connsiteY84" fmla="*/ 571010 h 1794817"/>
              <a:gd name="connsiteX85" fmla="*/ 870193 w 4706782"/>
              <a:gd name="connsiteY85" fmla="*/ 571010 h 1794817"/>
              <a:gd name="connsiteX86" fmla="*/ 885909 w 4706782"/>
              <a:gd name="connsiteY86" fmla="*/ 587890 h 1794817"/>
              <a:gd name="connsiteX87" fmla="*/ 885327 w 4706782"/>
              <a:gd name="connsiteY87" fmla="*/ 619322 h 1794817"/>
              <a:gd name="connsiteX88" fmla="*/ 899297 w 4706782"/>
              <a:gd name="connsiteY88" fmla="*/ 642023 h 1794817"/>
              <a:gd name="connsiteX89" fmla="*/ 935967 w 4706782"/>
              <a:gd name="connsiteY89" fmla="*/ 700230 h 1794817"/>
              <a:gd name="connsiteX90" fmla="*/ 935967 w 4706782"/>
              <a:gd name="connsiteY90" fmla="*/ 756690 h 1794817"/>
              <a:gd name="connsiteX91" fmla="*/ 965653 w 4706782"/>
              <a:gd name="connsiteY91" fmla="*/ 785793 h 1794817"/>
              <a:gd name="connsiteX92" fmla="*/ 993010 w 4706782"/>
              <a:gd name="connsiteY92" fmla="*/ 812569 h 1794817"/>
              <a:gd name="connsiteX93" fmla="*/ 994756 w 4706782"/>
              <a:gd name="connsiteY93" fmla="*/ 994174 h 1794817"/>
              <a:gd name="connsiteX94" fmla="*/ 1035501 w 4706782"/>
              <a:gd name="connsiteY94" fmla="*/ 918505 h 1794817"/>
              <a:gd name="connsiteX95" fmla="*/ 1178690 w 4706782"/>
              <a:gd name="connsiteY95" fmla="*/ 999413 h 1794817"/>
              <a:gd name="connsiteX96" fmla="*/ 1222345 w 4706782"/>
              <a:gd name="connsiteY96" fmla="*/ 919088 h 1794817"/>
              <a:gd name="connsiteX97" fmla="*/ 1378340 w 4706782"/>
              <a:gd name="connsiteY97" fmla="*/ 1008144 h 1794817"/>
              <a:gd name="connsiteX98" fmla="*/ 1378403 w 4706782"/>
              <a:gd name="connsiteY98" fmla="*/ 1019771 h 1794817"/>
              <a:gd name="connsiteX99" fmla="*/ 1388268 w 4706782"/>
              <a:gd name="connsiteY99" fmla="*/ 1019771 h 1794817"/>
              <a:gd name="connsiteX100" fmla="*/ 1388267 w 4706782"/>
              <a:gd name="connsiteY100" fmla="*/ 687783 h 1794817"/>
              <a:gd name="connsiteX101" fmla="*/ 1388268 w 4706782"/>
              <a:gd name="connsiteY101" fmla="*/ 687778 h 1794817"/>
              <a:gd name="connsiteX102" fmla="*/ 1388268 w 4706782"/>
              <a:gd name="connsiteY102" fmla="*/ 677590 h 1794817"/>
              <a:gd name="connsiteX103" fmla="*/ 1389808 w 4706782"/>
              <a:gd name="connsiteY103" fmla="*/ 677590 h 1794817"/>
              <a:gd name="connsiteX104" fmla="*/ 1393956 w 4706782"/>
              <a:gd name="connsiteY104" fmla="*/ 650153 h 1794817"/>
              <a:gd name="connsiteX105" fmla="*/ 1465554 w 4706782"/>
              <a:gd name="connsiteY105" fmla="*/ 571184 h 1794817"/>
              <a:gd name="connsiteX106" fmla="*/ 1491908 w 4706782"/>
              <a:gd name="connsiteY106" fmla="*/ 565864 h 1794817"/>
              <a:gd name="connsiteX107" fmla="*/ 1491908 w 4706782"/>
              <a:gd name="connsiteY107" fmla="*/ 414574 h 1794817"/>
              <a:gd name="connsiteX108" fmla="*/ 1523563 w 4706782"/>
              <a:gd name="connsiteY108" fmla="*/ 414574 h 1794817"/>
              <a:gd name="connsiteX109" fmla="*/ 1523563 w 4706782"/>
              <a:gd name="connsiteY109" fmla="*/ 414903 h 1794817"/>
              <a:gd name="connsiteX110" fmla="*/ 2020147 w 4706782"/>
              <a:gd name="connsiteY110" fmla="*/ 414903 h 1794817"/>
              <a:gd name="connsiteX111" fmla="*/ 2020147 w 4706782"/>
              <a:gd name="connsiteY111" fmla="*/ 351714 h 1794817"/>
              <a:gd name="connsiteX112" fmla="*/ 2020147 w 4706782"/>
              <a:gd name="connsiteY112" fmla="*/ 325180 h 1794817"/>
              <a:gd name="connsiteX113" fmla="*/ 2020147 w 4706782"/>
              <a:gd name="connsiteY113" fmla="*/ 325177 h 1794817"/>
              <a:gd name="connsiteX114" fmla="*/ 2020147 w 4706782"/>
              <a:gd name="connsiteY114" fmla="*/ 210503 h 1794817"/>
              <a:gd name="connsiteX115" fmla="*/ 2020147 w 4706782"/>
              <a:gd name="connsiteY115" fmla="*/ 210502 h 1794817"/>
              <a:gd name="connsiteX116" fmla="*/ 2097401 w 4706782"/>
              <a:gd name="connsiteY116" fmla="*/ 210502 h 1794817"/>
              <a:gd name="connsiteX117" fmla="*/ 2097401 w 4706782"/>
              <a:gd name="connsiteY117" fmla="*/ 210503 h 1794817"/>
              <a:gd name="connsiteX118" fmla="*/ 2167249 w 4706782"/>
              <a:gd name="connsiteY118" fmla="*/ 210503 h 1794817"/>
              <a:gd name="connsiteX119" fmla="*/ 2167249 w 4706782"/>
              <a:gd name="connsiteY119" fmla="*/ 325180 h 1794817"/>
              <a:gd name="connsiteX120" fmla="*/ 2167249 w 4706782"/>
              <a:gd name="connsiteY120" fmla="*/ 351714 h 1794817"/>
              <a:gd name="connsiteX121" fmla="*/ 2167249 w 4706782"/>
              <a:gd name="connsiteY121" fmla="*/ 1019771 h 1794817"/>
              <a:gd name="connsiteX122" fmla="*/ 2237844 w 4706782"/>
              <a:gd name="connsiteY122" fmla="*/ 1019771 h 1794817"/>
              <a:gd name="connsiteX123" fmla="*/ 2237844 w 4706782"/>
              <a:gd name="connsiteY123" fmla="*/ 938690 h 1794817"/>
              <a:gd name="connsiteX124" fmla="*/ 2237844 w 4706782"/>
              <a:gd name="connsiteY124" fmla="*/ 937590 h 1794817"/>
              <a:gd name="connsiteX125" fmla="*/ 2326233 w 4706782"/>
              <a:gd name="connsiteY125" fmla="*/ 937590 h 1794817"/>
              <a:gd name="connsiteX126" fmla="*/ 2326233 w 4706782"/>
              <a:gd name="connsiteY126" fmla="*/ 467346 h 1794817"/>
              <a:gd name="connsiteX127" fmla="*/ 2326233 w 4706782"/>
              <a:gd name="connsiteY127" fmla="*/ 467344 h 1794817"/>
              <a:gd name="connsiteX128" fmla="*/ 2326233 w 4706782"/>
              <a:gd name="connsiteY128" fmla="*/ 467344 h 1794817"/>
              <a:gd name="connsiteX129" fmla="*/ 2326233 w 4706782"/>
              <a:gd name="connsiteY129" fmla="*/ 351712 h 1794817"/>
              <a:gd name="connsiteX130" fmla="*/ 2326234 w 4706782"/>
              <a:gd name="connsiteY130" fmla="*/ 351712 h 1794817"/>
              <a:gd name="connsiteX131" fmla="*/ 2437027 w 4706782"/>
              <a:gd name="connsiteY131" fmla="*/ 351712 h 1794817"/>
              <a:gd name="connsiteX132" fmla="*/ 2547819 w 4706782"/>
              <a:gd name="connsiteY132" fmla="*/ 351712 h 1794817"/>
              <a:gd name="connsiteX133" fmla="*/ 2547819 w 4706782"/>
              <a:gd name="connsiteY133" fmla="*/ 478093 h 1794817"/>
              <a:gd name="connsiteX134" fmla="*/ 2547819 w 4706782"/>
              <a:gd name="connsiteY134" fmla="*/ 478093 h 1794817"/>
              <a:gd name="connsiteX135" fmla="*/ 2547819 w 4706782"/>
              <a:gd name="connsiteY135" fmla="*/ 827806 h 1794817"/>
              <a:gd name="connsiteX136" fmla="*/ 2711095 w 4706782"/>
              <a:gd name="connsiteY136" fmla="*/ 924585 h 1794817"/>
              <a:gd name="connsiteX137" fmla="*/ 2711095 w 4706782"/>
              <a:gd name="connsiteY137" fmla="*/ 698636 h 1794817"/>
              <a:gd name="connsiteX138" fmla="*/ 3092295 w 4706782"/>
              <a:gd name="connsiteY138" fmla="*/ 924585 h 1794817"/>
              <a:gd name="connsiteX139" fmla="*/ 3092295 w 4706782"/>
              <a:gd name="connsiteY139" fmla="*/ 698636 h 1794817"/>
              <a:gd name="connsiteX140" fmla="*/ 3473494 w 4706782"/>
              <a:gd name="connsiteY140" fmla="*/ 924585 h 1794817"/>
              <a:gd name="connsiteX141" fmla="*/ 3473494 w 4706782"/>
              <a:gd name="connsiteY141" fmla="*/ 698636 h 1794817"/>
              <a:gd name="connsiteX142" fmla="*/ 3857188 w 4706782"/>
              <a:gd name="connsiteY142" fmla="*/ 926064 h 1794817"/>
              <a:gd name="connsiteX143" fmla="*/ 3857188 w 4706782"/>
              <a:gd name="connsiteY143" fmla="*/ 616960 h 1794817"/>
              <a:gd name="connsiteX144" fmla="*/ 3857261 w 4706782"/>
              <a:gd name="connsiteY144" fmla="*/ 620087 h 1794817"/>
              <a:gd name="connsiteX145" fmla="*/ 3857261 w 4706782"/>
              <a:gd name="connsiteY145" fmla="*/ 926107 h 1794817"/>
              <a:gd name="connsiteX146" fmla="*/ 3857993 w 4706782"/>
              <a:gd name="connsiteY146" fmla="*/ 926541 h 1794817"/>
              <a:gd name="connsiteX147" fmla="*/ 3857993 w 4706782"/>
              <a:gd name="connsiteY147" fmla="*/ 610937 h 1794817"/>
              <a:gd name="connsiteX148" fmla="*/ 3858725 w 4706782"/>
              <a:gd name="connsiteY148" fmla="*/ 604349 h 1794817"/>
              <a:gd name="connsiteX149" fmla="*/ 3948761 w 4706782"/>
              <a:gd name="connsiteY149" fmla="*/ 526025 h 1794817"/>
              <a:gd name="connsiteX150" fmla="*/ 4036967 w 4706782"/>
              <a:gd name="connsiteY150" fmla="*/ 610571 h 1794817"/>
              <a:gd name="connsiteX151" fmla="*/ 4036967 w 4706782"/>
              <a:gd name="connsiteY151" fmla="*/ 885805 h 1794817"/>
              <a:gd name="connsiteX152" fmla="*/ 4036967 w 4706782"/>
              <a:gd name="connsiteY152" fmla="*/ 1142005 h 1794817"/>
              <a:gd name="connsiteX153" fmla="*/ 4040627 w 4706782"/>
              <a:gd name="connsiteY153" fmla="*/ 1154815 h 1794817"/>
              <a:gd name="connsiteX154" fmla="*/ 4064051 w 4706782"/>
              <a:gd name="connsiteY154" fmla="*/ 1107601 h 1794817"/>
              <a:gd name="connsiteX155" fmla="*/ 4069907 w 4706782"/>
              <a:gd name="connsiteY155" fmla="*/ 1086373 h 1794817"/>
              <a:gd name="connsiteX156" fmla="*/ 4069907 w 4706782"/>
              <a:gd name="connsiteY156" fmla="*/ 707561 h 1794817"/>
              <a:gd name="connsiteX157" fmla="*/ 4069907 w 4706782"/>
              <a:gd name="connsiteY157" fmla="*/ 614231 h 1794817"/>
              <a:gd name="connsiteX158" fmla="*/ 4144571 w 4706782"/>
              <a:gd name="connsiteY158" fmla="*/ 526025 h 1794817"/>
              <a:gd name="connsiteX159" fmla="*/ 4160309 w 4706782"/>
              <a:gd name="connsiteY159" fmla="*/ 525659 h 1794817"/>
              <a:gd name="connsiteX160" fmla="*/ 4248515 w 4706782"/>
              <a:gd name="connsiteY160" fmla="*/ 610205 h 1794817"/>
              <a:gd name="connsiteX161" fmla="*/ 4248515 w 4706782"/>
              <a:gd name="connsiteY161" fmla="*/ 947293 h 1794817"/>
              <a:gd name="connsiteX162" fmla="*/ 4248515 w 4706782"/>
              <a:gd name="connsiteY162" fmla="*/ 957541 h 1794817"/>
              <a:gd name="connsiteX163" fmla="*/ 4254737 w 4706782"/>
              <a:gd name="connsiteY163" fmla="*/ 961933 h 1794817"/>
              <a:gd name="connsiteX164" fmla="*/ 4378080 w 4706782"/>
              <a:gd name="connsiteY164" fmla="*/ 951319 h 1794817"/>
              <a:gd name="connsiteX165" fmla="*/ 4643064 w 4706782"/>
              <a:gd name="connsiteY165" fmla="*/ 1141273 h 1794817"/>
              <a:gd name="connsiteX166" fmla="*/ 4659534 w 4706782"/>
              <a:gd name="connsiteY166" fmla="*/ 1186657 h 1794817"/>
              <a:gd name="connsiteX167" fmla="*/ 4665756 w 4706782"/>
              <a:gd name="connsiteY167" fmla="*/ 1189219 h 1794817"/>
              <a:gd name="connsiteX168" fmla="*/ 4684056 w 4706782"/>
              <a:gd name="connsiteY168" fmla="*/ 1211545 h 1794817"/>
              <a:gd name="connsiteX169" fmla="*/ 4684375 w 4706782"/>
              <a:gd name="connsiteY169" fmla="*/ 1279490 h 1794817"/>
              <a:gd name="connsiteX170" fmla="*/ 4706782 w 4706782"/>
              <a:gd name="connsiteY170" fmla="*/ 1279490 h 1794817"/>
              <a:gd name="connsiteX171" fmla="*/ 4706782 w 4706782"/>
              <a:gd name="connsiteY171" fmla="*/ 1794815 h 1794817"/>
              <a:gd name="connsiteX172" fmla="*/ 3873498 w 4706782"/>
              <a:gd name="connsiteY172" fmla="*/ 1794815 h 1794817"/>
              <a:gd name="connsiteX173" fmla="*/ 3873498 w 4706782"/>
              <a:gd name="connsiteY173" fmla="*/ 1794817 h 1794817"/>
              <a:gd name="connsiteX174" fmla="*/ 2427775 w 4706782"/>
              <a:gd name="connsiteY174" fmla="*/ 1794817 h 1794817"/>
              <a:gd name="connsiteX175" fmla="*/ 2368821 w 4706782"/>
              <a:gd name="connsiteY175" fmla="*/ 1794817 h 1794817"/>
              <a:gd name="connsiteX176" fmla="*/ 2329895 w 4706782"/>
              <a:gd name="connsiteY176" fmla="*/ 1794817 h 1794817"/>
              <a:gd name="connsiteX177" fmla="*/ 2329895 w 4706782"/>
              <a:gd name="connsiteY177" fmla="*/ 1794815 h 1794817"/>
              <a:gd name="connsiteX178" fmla="*/ 2296797 w 4706782"/>
              <a:gd name="connsiteY178" fmla="*/ 1794815 h 1794817"/>
              <a:gd name="connsiteX179" fmla="*/ 2296797 w 4706782"/>
              <a:gd name="connsiteY179" fmla="*/ 1794817 h 1794817"/>
              <a:gd name="connsiteX180" fmla="*/ 2237911 w 4706782"/>
              <a:gd name="connsiteY180" fmla="*/ 1794817 h 1794817"/>
              <a:gd name="connsiteX181" fmla="*/ 2237844 w 4706782"/>
              <a:gd name="connsiteY181" fmla="*/ 1794817 h 1794817"/>
              <a:gd name="connsiteX182" fmla="*/ 971708 w 4706782"/>
              <a:gd name="connsiteY182" fmla="*/ 1794817 h 1794817"/>
              <a:gd name="connsiteX183" fmla="*/ 971708 w 4706782"/>
              <a:gd name="connsiteY183" fmla="*/ 1794815 h 1794817"/>
              <a:gd name="connsiteX184" fmla="*/ 1164 w 4706782"/>
              <a:gd name="connsiteY184" fmla="*/ 1794815 h 1794817"/>
              <a:gd name="connsiteX185" fmla="*/ 1164 w 4706782"/>
              <a:gd name="connsiteY185" fmla="*/ 1279490 h 1794817"/>
              <a:gd name="connsiteX186" fmla="*/ 1753 w 4706782"/>
              <a:gd name="connsiteY186" fmla="*/ 1279490 h 1794817"/>
              <a:gd name="connsiteX187" fmla="*/ 0 w 4706782"/>
              <a:gd name="connsiteY187" fmla="*/ 803255 h 1794817"/>
              <a:gd name="connsiteX188" fmla="*/ 92549 w 4706782"/>
              <a:gd name="connsiteY188" fmla="*/ 801510 h 17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706782" h="1794817">
                <a:moveTo>
                  <a:pt x="949937" y="813733"/>
                </a:moveTo>
                <a:cubicBezTo>
                  <a:pt x="938877" y="813733"/>
                  <a:pt x="936549" y="818389"/>
                  <a:pt x="936549" y="828285"/>
                </a:cubicBezTo>
                <a:cubicBezTo>
                  <a:pt x="937132" y="856806"/>
                  <a:pt x="936549" y="885909"/>
                  <a:pt x="936549" y="914431"/>
                </a:cubicBezTo>
                <a:cubicBezTo>
                  <a:pt x="936549" y="942370"/>
                  <a:pt x="937132" y="969727"/>
                  <a:pt x="936549" y="997667"/>
                </a:cubicBezTo>
                <a:cubicBezTo>
                  <a:pt x="936549" y="1008726"/>
                  <a:pt x="940041" y="1012800"/>
                  <a:pt x="951101" y="1012800"/>
                </a:cubicBezTo>
                <a:cubicBezTo>
                  <a:pt x="962160" y="1012800"/>
                  <a:pt x="965653" y="1008144"/>
                  <a:pt x="965653" y="997667"/>
                </a:cubicBezTo>
                <a:cubicBezTo>
                  <a:pt x="964488" y="941206"/>
                  <a:pt x="964488" y="884163"/>
                  <a:pt x="965071" y="827702"/>
                </a:cubicBezTo>
                <a:cubicBezTo>
                  <a:pt x="965071" y="816061"/>
                  <a:pt x="959832" y="813733"/>
                  <a:pt x="949937" y="813733"/>
                </a:cubicBezTo>
                <a:close/>
                <a:moveTo>
                  <a:pt x="792778" y="766003"/>
                </a:moveTo>
                <a:cubicBezTo>
                  <a:pt x="783465" y="766003"/>
                  <a:pt x="780555" y="770078"/>
                  <a:pt x="780555" y="778809"/>
                </a:cubicBezTo>
                <a:cubicBezTo>
                  <a:pt x="780555" y="790450"/>
                  <a:pt x="780555" y="801510"/>
                  <a:pt x="780555" y="813151"/>
                </a:cubicBezTo>
                <a:cubicBezTo>
                  <a:pt x="780555" y="813151"/>
                  <a:pt x="780555" y="813151"/>
                  <a:pt x="779973" y="813151"/>
                </a:cubicBezTo>
                <a:cubicBezTo>
                  <a:pt x="779973" y="824210"/>
                  <a:pt x="779973" y="835270"/>
                  <a:pt x="779973" y="845747"/>
                </a:cubicBezTo>
                <a:cubicBezTo>
                  <a:pt x="779973" y="859134"/>
                  <a:pt x="774152" y="865537"/>
                  <a:pt x="760183" y="864955"/>
                </a:cubicBezTo>
                <a:cubicBezTo>
                  <a:pt x="746213" y="864373"/>
                  <a:pt x="732243" y="864955"/>
                  <a:pt x="718274" y="864955"/>
                </a:cubicBezTo>
                <a:cubicBezTo>
                  <a:pt x="709542" y="864955"/>
                  <a:pt x="705468" y="867283"/>
                  <a:pt x="705468" y="876596"/>
                </a:cubicBezTo>
                <a:cubicBezTo>
                  <a:pt x="706050" y="888820"/>
                  <a:pt x="701976" y="903371"/>
                  <a:pt x="722930" y="903371"/>
                </a:cubicBezTo>
                <a:cubicBezTo>
                  <a:pt x="730496" y="903371"/>
                  <a:pt x="729332" y="912103"/>
                  <a:pt x="729332" y="917923"/>
                </a:cubicBezTo>
                <a:cubicBezTo>
                  <a:pt x="729332" y="944116"/>
                  <a:pt x="729915" y="970310"/>
                  <a:pt x="729332" y="997085"/>
                </a:cubicBezTo>
                <a:cubicBezTo>
                  <a:pt x="729332" y="1008726"/>
                  <a:pt x="733407" y="1013383"/>
                  <a:pt x="745049" y="1012800"/>
                </a:cubicBezTo>
                <a:cubicBezTo>
                  <a:pt x="760183" y="1012219"/>
                  <a:pt x="775898" y="1012219"/>
                  <a:pt x="791032" y="1012800"/>
                </a:cubicBezTo>
                <a:cubicBezTo>
                  <a:pt x="799763" y="1012800"/>
                  <a:pt x="803837" y="1009308"/>
                  <a:pt x="803255" y="1000577"/>
                </a:cubicBezTo>
                <a:cubicBezTo>
                  <a:pt x="803837" y="926072"/>
                  <a:pt x="803837" y="852149"/>
                  <a:pt x="803837" y="778227"/>
                </a:cubicBezTo>
                <a:cubicBezTo>
                  <a:pt x="803837" y="770660"/>
                  <a:pt x="801509" y="766003"/>
                  <a:pt x="792778" y="766003"/>
                </a:cubicBezTo>
                <a:close/>
                <a:moveTo>
                  <a:pt x="763675" y="598950"/>
                </a:moveTo>
                <a:cubicBezTo>
                  <a:pt x="750869" y="598367"/>
                  <a:pt x="747377" y="603606"/>
                  <a:pt x="747959" y="615247"/>
                </a:cubicBezTo>
                <a:cubicBezTo>
                  <a:pt x="748541" y="642023"/>
                  <a:pt x="747959" y="668798"/>
                  <a:pt x="747959" y="695573"/>
                </a:cubicBezTo>
                <a:cubicBezTo>
                  <a:pt x="747959" y="695573"/>
                  <a:pt x="747959" y="695573"/>
                  <a:pt x="747377" y="695573"/>
                </a:cubicBezTo>
                <a:cubicBezTo>
                  <a:pt x="747377" y="721766"/>
                  <a:pt x="747377" y="747959"/>
                  <a:pt x="747377" y="774734"/>
                </a:cubicBezTo>
                <a:cubicBezTo>
                  <a:pt x="747377" y="793942"/>
                  <a:pt x="742721" y="798017"/>
                  <a:pt x="723512" y="799181"/>
                </a:cubicBezTo>
                <a:cubicBezTo>
                  <a:pt x="704304" y="799763"/>
                  <a:pt x="704304" y="801510"/>
                  <a:pt x="705468" y="830031"/>
                </a:cubicBezTo>
                <a:cubicBezTo>
                  <a:pt x="706050" y="846329"/>
                  <a:pt x="716527" y="842836"/>
                  <a:pt x="726423" y="842254"/>
                </a:cubicBezTo>
                <a:cubicBezTo>
                  <a:pt x="728168" y="842254"/>
                  <a:pt x="729332" y="841672"/>
                  <a:pt x="731079" y="841672"/>
                </a:cubicBezTo>
                <a:cubicBezTo>
                  <a:pt x="757854" y="840508"/>
                  <a:pt x="757854" y="840508"/>
                  <a:pt x="757854" y="812569"/>
                </a:cubicBezTo>
                <a:cubicBezTo>
                  <a:pt x="757854" y="793942"/>
                  <a:pt x="759018" y="775899"/>
                  <a:pt x="757272" y="757272"/>
                </a:cubicBezTo>
                <a:cubicBezTo>
                  <a:pt x="756690" y="747959"/>
                  <a:pt x="761347" y="746213"/>
                  <a:pt x="767749" y="745049"/>
                </a:cubicBezTo>
                <a:cubicBezTo>
                  <a:pt x="770077" y="744467"/>
                  <a:pt x="772406" y="744467"/>
                  <a:pt x="775316" y="744467"/>
                </a:cubicBezTo>
                <a:cubicBezTo>
                  <a:pt x="805584" y="744467"/>
                  <a:pt x="803837" y="747377"/>
                  <a:pt x="803255" y="714199"/>
                </a:cubicBezTo>
                <a:cubicBezTo>
                  <a:pt x="802091" y="678693"/>
                  <a:pt x="814315" y="651336"/>
                  <a:pt x="848657" y="636784"/>
                </a:cubicBezTo>
                <a:cubicBezTo>
                  <a:pt x="863791" y="630381"/>
                  <a:pt x="856224" y="616993"/>
                  <a:pt x="856224" y="606516"/>
                </a:cubicBezTo>
                <a:cubicBezTo>
                  <a:pt x="856224" y="597203"/>
                  <a:pt x="847493" y="598950"/>
                  <a:pt x="841090" y="598950"/>
                </a:cubicBezTo>
                <a:cubicBezTo>
                  <a:pt x="815479" y="598950"/>
                  <a:pt x="789286" y="599531"/>
                  <a:pt x="763675" y="598950"/>
                </a:cubicBezTo>
                <a:close/>
                <a:moveTo>
                  <a:pt x="1859510" y="462385"/>
                </a:moveTo>
                <a:lnTo>
                  <a:pt x="1859510" y="563358"/>
                </a:lnTo>
                <a:lnTo>
                  <a:pt x="1898670" y="571265"/>
                </a:lnTo>
                <a:cubicBezTo>
                  <a:pt x="1944088" y="590475"/>
                  <a:pt x="1975957" y="635447"/>
                  <a:pt x="1975957" y="687863"/>
                </a:cubicBezTo>
                <a:lnTo>
                  <a:pt x="1975957" y="1019771"/>
                </a:lnTo>
                <a:lnTo>
                  <a:pt x="2020147" y="1019771"/>
                </a:lnTo>
                <a:lnTo>
                  <a:pt x="2020147" y="462385"/>
                </a:lnTo>
                <a:close/>
                <a:moveTo>
                  <a:pt x="1523563" y="462385"/>
                </a:moveTo>
                <a:lnTo>
                  <a:pt x="1523563" y="563007"/>
                </a:lnTo>
                <a:lnTo>
                  <a:pt x="1564067" y="571184"/>
                </a:lnTo>
                <a:cubicBezTo>
                  <a:pt x="1609485" y="590394"/>
                  <a:pt x="1641354" y="635367"/>
                  <a:pt x="1641354" y="687783"/>
                </a:cubicBezTo>
                <a:lnTo>
                  <a:pt x="1641354" y="1019771"/>
                </a:lnTo>
                <a:lnTo>
                  <a:pt x="1722872" y="1019771"/>
                </a:lnTo>
                <a:lnTo>
                  <a:pt x="1722871" y="687863"/>
                </a:lnTo>
                <a:lnTo>
                  <a:pt x="1722872" y="687860"/>
                </a:lnTo>
                <a:lnTo>
                  <a:pt x="1722872" y="677670"/>
                </a:lnTo>
                <a:lnTo>
                  <a:pt x="1724928" y="677670"/>
                </a:lnTo>
                <a:lnTo>
                  <a:pt x="1732815" y="638606"/>
                </a:lnTo>
                <a:cubicBezTo>
                  <a:pt x="1747223" y="604543"/>
                  <a:pt x="1776122" y="578101"/>
                  <a:pt x="1811784" y="567009"/>
                </a:cubicBezTo>
                <a:lnTo>
                  <a:pt x="1827855" y="564579"/>
                </a:lnTo>
                <a:lnTo>
                  <a:pt x="1827855" y="462385"/>
                </a:lnTo>
                <a:close/>
                <a:moveTo>
                  <a:pt x="131548" y="0"/>
                </a:moveTo>
                <a:lnTo>
                  <a:pt x="216530" y="0"/>
                </a:lnTo>
                <a:lnTo>
                  <a:pt x="254364" y="802091"/>
                </a:lnTo>
                <a:lnTo>
                  <a:pt x="303840" y="803838"/>
                </a:lnTo>
                <a:lnTo>
                  <a:pt x="342838" y="164726"/>
                </a:lnTo>
                <a:lnTo>
                  <a:pt x="429567" y="164726"/>
                </a:lnTo>
                <a:lnTo>
                  <a:pt x="466820" y="806748"/>
                </a:lnTo>
                <a:lnTo>
                  <a:pt x="537832" y="810240"/>
                </a:lnTo>
                <a:cubicBezTo>
                  <a:pt x="537832" y="775316"/>
                  <a:pt x="537832" y="739810"/>
                  <a:pt x="537832" y="704886"/>
                </a:cubicBezTo>
                <a:cubicBezTo>
                  <a:pt x="537832" y="677529"/>
                  <a:pt x="548891" y="655992"/>
                  <a:pt x="573338" y="642023"/>
                </a:cubicBezTo>
                <a:cubicBezTo>
                  <a:pt x="577413" y="639694"/>
                  <a:pt x="580323" y="637366"/>
                  <a:pt x="582651" y="633291"/>
                </a:cubicBezTo>
                <a:cubicBezTo>
                  <a:pt x="587890" y="623396"/>
                  <a:pt x="618158" y="619904"/>
                  <a:pt x="623396" y="629217"/>
                </a:cubicBezTo>
                <a:cubicBezTo>
                  <a:pt x="628635" y="638530"/>
                  <a:pt x="636784" y="642023"/>
                  <a:pt x="643769" y="647843"/>
                </a:cubicBezTo>
                <a:cubicBezTo>
                  <a:pt x="660067" y="660649"/>
                  <a:pt x="669962" y="676947"/>
                  <a:pt x="669962" y="697319"/>
                </a:cubicBezTo>
                <a:cubicBezTo>
                  <a:pt x="669962" y="711871"/>
                  <a:pt x="675782" y="715945"/>
                  <a:pt x="688588" y="714199"/>
                </a:cubicBezTo>
                <a:cubicBezTo>
                  <a:pt x="701393" y="712453"/>
                  <a:pt x="706632" y="719438"/>
                  <a:pt x="706050" y="731661"/>
                </a:cubicBezTo>
                <a:cubicBezTo>
                  <a:pt x="705468" y="740974"/>
                  <a:pt x="706050" y="750287"/>
                  <a:pt x="706050" y="760182"/>
                </a:cubicBezTo>
                <a:cubicBezTo>
                  <a:pt x="706050" y="764257"/>
                  <a:pt x="705468" y="768914"/>
                  <a:pt x="711289" y="769495"/>
                </a:cubicBezTo>
                <a:cubicBezTo>
                  <a:pt x="717691" y="770078"/>
                  <a:pt x="717691" y="764257"/>
                  <a:pt x="717691" y="759601"/>
                </a:cubicBezTo>
                <a:cubicBezTo>
                  <a:pt x="718274" y="744467"/>
                  <a:pt x="719438" y="728751"/>
                  <a:pt x="719438" y="713617"/>
                </a:cubicBezTo>
                <a:cubicBezTo>
                  <a:pt x="720019" y="672872"/>
                  <a:pt x="720019" y="632127"/>
                  <a:pt x="719438" y="591382"/>
                </a:cubicBezTo>
                <a:cubicBezTo>
                  <a:pt x="719438" y="579159"/>
                  <a:pt x="723512" y="571010"/>
                  <a:pt x="737482" y="571010"/>
                </a:cubicBezTo>
                <a:cubicBezTo>
                  <a:pt x="781719" y="571010"/>
                  <a:pt x="825956" y="571010"/>
                  <a:pt x="870193" y="571010"/>
                </a:cubicBezTo>
                <a:cubicBezTo>
                  <a:pt x="881253" y="571010"/>
                  <a:pt x="886491" y="576831"/>
                  <a:pt x="885909" y="587890"/>
                </a:cubicBezTo>
                <a:cubicBezTo>
                  <a:pt x="885909" y="598367"/>
                  <a:pt x="886491" y="608844"/>
                  <a:pt x="885327" y="619322"/>
                </a:cubicBezTo>
                <a:cubicBezTo>
                  <a:pt x="884163" y="630963"/>
                  <a:pt x="888238" y="637366"/>
                  <a:pt x="899297" y="642023"/>
                </a:cubicBezTo>
                <a:cubicBezTo>
                  <a:pt x="923744" y="653082"/>
                  <a:pt x="935385" y="673454"/>
                  <a:pt x="935967" y="700230"/>
                </a:cubicBezTo>
                <a:cubicBezTo>
                  <a:pt x="935967" y="718856"/>
                  <a:pt x="935967" y="738064"/>
                  <a:pt x="935967" y="756690"/>
                </a:cubicBezTo>
                <a:cubicBezTo>
                  <a:pt x="935967" y="789868"/>
                  <a:pt x="932475" y="785793"/>
                  <a:pt x="965653" y="785793"/>
                </a:cubicBezTo>
                <a:cubicBezTo>
                  <a:pt x="991264" y="785793"/>
                  <a:pt x="993010" y="787540"/>
                  <a:pt x="993010" y="812569"/>
                </a:cubicBezTo>
                <a:cubicBezTo>
                  <a:pt x="993592" y="873104"/>
                  <a:pt x="994756" y="933639"/>
                  <a:pt x="994756" y="994174"/>
                </a:cubicBezTo>
                <a:lnTo>
                  <a:pt x="1035501" y="918505"/>
                </a:lnTo>
                <a:lnTo>
                  <a:pt x="1178690" y="999413"/>
                </a:lnTo>
                <a:lnTo>
                  <a:pt x="1222345" y="919088"/>
                </a:lnTo>
                <a:lnTo>
                  <a:pt x="1378340" y="1008144"/>
                </a:lnTo>
                <a:lnTo>
                  <a:pt x="1378403" y="1019771"/>
                </a:lnTo>
                <a:lnTo>
                  <a:pt x="1388268" y="1019771"/>
                </a:lnTo>
                <a:lnTo>
                  <a:pt x="1388267" y="687783"/>
                </a:lnTo>
                <a:lnTo>
                  <a:pt x="1388268" y="687778"/>
                </a:lnTo>
                <a:lnTo>
                  <a:pt x="1388268" y="677590"/>
                </a:lnTo>
                <a:lnTo>
                  <a:pt x="1389808" y="677590"/>
                </a:lnTo>
                <a:lnTo>
                  <a:pt x="1393956" y="650153"/>
                </a:lnTo>
                <a:cubicBezTo>
                  <a:pt x="1405049" y="614491"/>
                  <a:pt x="1431490" y="585592"/>
                  <a:pt x="1465554" y="571184"/>
                </a:cubicBezTo>
                <a:lnTo>
                  <a:pt x="1491908" y="565864"/>
                </a:lnTo>
                <a:lnTo>
                  <a:pt x="1491908" y="414574"/>
                </a:lnTo>
                <a:lnTo>
                  <a:pt x="1523563" y="414574"/>
                </a:lnTo>
                <a:lnTo>
                  <a:pt x="1523563" y="414903"/>
                </a:lnTo>
                <a:lnTo>
                  <a:pt x="2020147" y="414903"/>
                </a:lnTo>
                <a:lnTo>
                  <a:pt x="2020147" y="351714"/>
                </a:lnTo>
                <a:lnTo>
                  <a:pt x="2020147" y="325180"/>
                </a:lnTo>
                <a:lnTo>
                  <a:pt x="2020147" y="325177"/>
                </a:lnTo>
                <a:lnTo>
                  <a:pt x="2020147" y="210503"/>
                </a:lnTo>
                <a:lnTo>
                  <a:pt x="2020147" y="210502"/>
                </a:lnTo>
                <a:lnTo>
                  <a:pt x="2097401" y="210502"/>
                </a:lnTo>
                <a:lnTo>
                  <a:pt x="2097401" y="210503"/>
                </a:lnTo>
                <a:lnTo>
                  <a:pt x="2167249" y="210503"/>
                </a:lnTo>
                <a:lnTo>
                  <a:pt x="2167249" y="325180"/>
                </a:lnTo>
                <a:lnTo>
                  <a:pt x="2167249" y="351714"/>
                </a:lnTo>
                <a:lnTo>
                  <a:pt x="2167249" y="1019771"/>
                </a:lnTo>
                <a:lnTo>
                  <a:pt x="2237844" y="1019771"/>
                </a:lnTo>
                <a:lnTo>
                  <a:pt x="2237844" y="938690"/>
                </a:lnTo>
                <a:lnTo>
                  <a:pt x="2237844" y="937590"/>
                </a:lnTo>
                <a:lnTo>
                  <a:pt x="2326233" y="937590"/>
                </a:lnTo>
                <a:lnTo>
                  <a:pt x="2326233" y="467346"/>
                </a:lnTo>
                <a:lnTo>
                  <a:pt x="2326233" y="467344"/>
                </a:lnTo>
                <a:lnTo>
                  <a:pt x="2326233" y="467344"/>
                </a:lnTo>
                <a:lnTo>
                  <a:pt x="2326233" y="351712"/>
                </a:lnTo>
                <a:lnTo>
                  <a:pt x="2326234" y="351712"/>
                </a:lnTo>
                <a:lnTo>
                  <a:pt x="2437027" y="351712"/>
                </a:lnTo>
                <a:lnTo>
                  <a:pt x="2547819" y="351712"/>
                </a:lnTo>
                <a:lnTo>
                  <a:pt x="2547819" y="478093"/>
                </a:lnTo>
                <a:lnTo>
                  <a:pt x="2547819" y="478093"/>
                </a:lnTo>
                <a:lnTo>
                  <a:pt x="2547819" y="827806"/>
                </a:lnTo>
                <a:lnTo>
                  <a:pt x="2711095" y="924585"/>
                </a:lnTo>
                <a:lnTo>
                  <a:pt x="2711095" y="698636"/>
                </a:lnTo>
                <a:lnTo>
                  <a:pt x="3092295" y="924585"/>
                </a:lnTo>
                <a:lnTo>
                  <a:pt x="3092295" y="698636"/>
                </a:lnTo>
                <a:lnTo>
                  <a:pt x="3473494" y="924585"/>
                </a:lnTo>
                <a:lnTo>
                  <a:pt x="3473494" y="698636"/>
                </a:lnTo>
                <a:lnTo>
                  <a:pt x="3857188" y="926064"/>
                </a:lnTo>
                <a:lnTo>
                  <a:pt x="3857188" y="616960"/>
                </a:lnTo>
                <a:lnTo>
                  <a:pt x="3857261" y="620087"/>
                </a:lnTo>
                <a:lnTo>
                  <a:pt x="3857261" y="926107"/>
                </a:lnTo>
                <a:lnTo>
                  <a:pt x="3857993" y="926541"/>
                </a:lnTo>
                <a:lnTo>
                  <a:pt x="3857993" y="610937"/>
                </a:lnTo>
                <a:cubicBezTo>
                  <a:pt x="3857993" y="608741"/>
                  <a:pt x="3857627" y="606545"/>
                  <a:pt x="3858725" y="604349"/>
                </a:cubicBezTo>
                <a:cubicBezTo>
                  <a:pt x="3864581" y="551645"/>
                  <a:pt x="3913259" y="522365"/>
                  <a:pt x="3948761" y="526025"/>
                </a:cubicBezTo>
                <a:cubicBezTo>
                  <a:pt x="3994877" y="523097"/>
                  <a:pt x="4037333" y="566285"/>
                  <a:pt x="4036967" y="610571"/>
                </a:cubicBezTo>
                <a:cubicBezTo>
                  <a:pt x="4036601" y="702071"/>
                  <a:pt x="4036967" y="793939"/>
                  <a:pt x="4036967" y="885805"/>
                </a:cubicBezTo>
                <a:cubicBezTo>
                  <a:pt x="4036967" y="971083"/>
                  <a:pt x="4036967" y="1056727"/>
                  <a:pt x="4036967" y="1142005"/>
                </a:cubicBezTo>
                <a:cubicBezTo>
                  <a:pt x="4036967" y="1146397"/>
                  <a:pt x="4034405" y="1151887"/>
                  <a:pt x="4040627" y="1154815"/>
                </a:cubicBezTo>
                <a:cubicBezTo>
                  <a:pt x="4046483" y="1137979"/>
                  <a:pt x="4054901" y="1122607"/>
                  <a:pt x="4064051" y="1107601"/>
                </a:cubicBezTo>
                <a:cubicBezTo>
                  <a:pt x="4068443" y="1100647"/>
                  <a:pt x="4069907" y="1094059"/>
                  <a:pt x="4069907" y="1086373"/>
                </a:cubicBezTo>
                <a:cubicBezTo>
                  <a:pt x="4069907" y="960103"/>
                  <a:pt x="4069907" y="833833"/>
                  <a:pt x="4069907" y="707561"/>
                </a:cubicBezTo>
                <a:cubicBezTo>
                  <a:pt x="4069907" y="676451"/>
                  <a:pt x="4070639" y="645341"/>
                  <a:pt x="4069907" y="614231"/>
                </a:cubicBezTo>
                <a:cubicBezTo>
                  <a:pt x="4068809" y="576167"/>
                  <a:pt x="4096259" y="535175"/>
                  <a:pt x="4144571" y="526025"/>
                </a:cubicBezTo>
                <a:cubicBezTo>
                  <a:pt x="4149695" y="524927"/>
                  <a:pt x="4155185" y="524927"/>
                  <a:pt x="4160309" y="525659"/>
                </a:cubicBezTo>
                <a:cubicBezTo>
                  <a:pt x="4208255" y="523463"/>
                  <a:pt x="4248515" y="567017"/>
                  <a:pt x="4248515" y="610205"/>
                </a:cubicBezTo>
                <a:cubicBezTo>
                  <a:pt x="4248149" y="722567"/>
                  <a:pt x="4248515" y="834931"/>
                  <a:pt x="4248515" y="947293"/>
                </a:cubicBezTo>
                <a:cubicBezTo>
                  <a:pt x="4248515" y="950953"/>
                  <a:pt x="4248515" y="954247"/>
                  <a:pt x="4248515" y="957541"/>
                </a:cubicBezTo>
                <a:cubicBezTo>
                  <a:pt x="4248515" y="961567"/>
                  <a:pt x="4251809" y="961933"/>
                  <a:pt x="4254737" y="961933"/>
                </a:cubicBezTo>
                <a:cubicBezTo>
                  <a:pt x="4294998" y="949489"/>
                  <a:pt x="4336721" y="946195"/>
                  <a:pt x="4378080" y="951319"/>
                </a:cubicBezTo>
                <a:cubicBezTo>
                  <a:pt x="4500324" y="966691"/>
                  <a:pt x="4588896" y="1030375"/>
                  <a:pt x="4643064" y="1141273"/>
                </a:cubicBezTo>
                <a:cubicBezTo>
                  <a:pt x="4650018" y="1155913"/>
                  <a:pt x="4656240" y="1170919"/>
                  <a:pt x="4659534" y="1186657"/>
                </a:cubicBezTo>
                <a:cubicBezTo>
                  <a:pt x="4661730" y="1187755"/>
                  <a:pt x="4663560" y="1188853"/>
                  <a:pt x="4665756" y="1189219"/>
                </a:cubicBezTo>
                <a:cubicBezTo>
                  <a:pt x="4678932" y="1192147"/>
                  <a:pt x="4684056" y="1198003"/>
                  <a:pt x="4684056" y="1211545"/>
                </a:cubicBezTo>
                <a:lnTo>
                  <a:pt x="4684375" y="1279490"/>
                </a:lnTo>
                <a:lnTo>
                  <a:pt x="4706782" y="1279490"/>
                </a:lnTo>
                <a:lnTo>
                  <a:pt x="4706782" y="1794815"/>
                </a:lnTo>
                <a:lnTo>
                  <a:pt x="3873498" y="1794815"/>
                </a:lnTo>
                <a:lnTo>
                  <a:pt x="3873498" y="1794817"/>
                </a:lnTo>
                <a:lnTo>
                  <a:pt x="2427775" y="1794817"/>
                </a:lnTo>
                <a:lnTo>
                  <a:pt x="2368821" y="1794817"/>
                </a:lnTo>
                <a:lnTo>
                  <a:pt x="2329895" y="1794817"/>
                </a:lnTo>
                <a:lnTo>
                  <a:pt x="2329895" y="1794815"/>
                </a:lnTo>
                <a:lnTo>
                  <a:pt x="2296797" y="1794815"/>
                </a:lnTo>
                <a:lnTo>
                  <a:pt x="2296797" y="1794817"/>
                </a:lnTo>
                <a:lnTo>
                  <a:pt x="2237911" y="1794817"/>
                </a:lnTo>
                <a:lnTo>
                  <a:pt x="2237844" y="1794817"/>
                </a:lnTo>
                <a:lnTo>
                  <a:pt x="971708" y="1794817"/>
                </a:lnTo>
                <a:lnTo>
                  <a:pt x="971708" y="1794815"/>
                </a:lnTo>
                <a:lnTo>
                  <a:pt x="1164" y="1794815"/>
                </a:lnTo>
                <a:lnTo>
                  <a:pt x="1164" y="1279490"/>
                </a:lnTo>
                <a:lnTo>
                  <a:pt x="1753" y="1279490"/>
                </a:lnTo>
                <a:lnTo>
                  <a:pt x="0" y="803255"/>
                </a:lnTo>
                <a:lnTo>
                  <a:pt x="92549" y="801510"/>
                </a:lnTo>
                <a:close/>
              </a:path>
            </a:pathLst>
          </a:custGeom>
          <a:solidFill>
            <a:schemeClr val="accent2"/>
          </a:solidFill>
          <a:ln w="3651"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65134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sp>
        <p:nvSpPr>
          <p:cNvPr id="4" name="TextBox 3">
            <a:extLst>
              <a:ext uri="{FF2B5EF4-FFF2-40B4-BE49-F238E27FC236}">
                <a16:creationId xmlns:a16="http://schemas.microsoft.com/office/drawing/2014/main" id="{8441FF71-3F1B-4CB4-8242-FBB7B35AFA66}"/>
              </a:ext>
            </a:extLst>
          </p:cNvPr>
          <p:cNvSpPr txBox="1"/>
          <p:nvPr/>
        </p:nvSpPr>
        <p:spPr>
          <a:xfrm>
            <a:off x="3983392" y="2661067"/>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 name="Group 4">
            <a:extLst>
              <a:ext uri="{FF2B5EF4-FFF2-40B4-BE49-F238E27FC236}">
                <a16:creationId xmlns:a16="http://schemas.microsoft.com/office/drawing/2014/main" id="{E8ADFDEE-9EAC-466F-AF6B-857D4A4D3FF0}"/>
              </a:ext>
            </a:extLst>
          </p:cNvPr>
          <p:cNvGrpSpPr/>
          <p:nvPr/>
        </p:nvGrpSpPr>
        <p:grpSpPr>
          <a:xfrm>
            <a:off x="3983392" y="1281303"/>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sp>
        <p:nvSpPr>
          <p:cNvPr id="9" name="TextBox 8">
            <a:extLst>
              <a:ext uri="{FF2B5EF4-FFF2-40B4-BE49-F238E27FC236}">
                <a16:creationId xmlns:a16="http://schemas.microsoft.com/office/drawing/2014/main" id="{C32397BB-0566-4855-B214-A90EDA930881}"/>
              </a:ext>
            </a:extLst>
          </p:cNvPr>
          <p:cNvSpPr txBox="1"/>
          <p:nvPr/>
        </p:nvSpPr>
        <p:spPr>
          <a:xfrm>
            <a:off x="7087209" y="2098350"/>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934530" y="3377289"/>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74814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2253" y="3241918"/>
            <a:ext cx="12192000" cy="2856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C559B9-D98C-4A53-B487-921BAB20C290}"/>
              </a:ext>
            </a:extLst>
          </p:cNvPr>
          <p:cNvSpPr txBox="1"/>
          <p:nvPr/>
        </p:nvSpPr>
        <p:spPr>
          <a:xfrm>
            <a:off x="97310" y="3212595"/>
            <a:ext cx="12192000" cy="584775"/>
          </a:xfrm>
          <a:prstGeom prst="rect">
            <a:avLst/>
          </a:prstGeom>
          <a:noFill/>
        </p:spPr>
        <p:txBody>
          <a:bodyPr wrap="square" rtlCol="0" anchor="ctr">
            <a:spAutoFit/>
          </a:bodyPr>
          <a:lstStyle/>
          <a:p>
            <a:pPr algn="ctr"/>
            <a:r>
              <a:rPr lang="id-ID" altLang="ko-KR" sz="3200" dirty="0">
                <a:solidFill>
                  <a:schemeClr val="bg1"/>
                </a:solidFill>
                <a:latin typeface="Agency FB" panose="020B0503020202020204" pitchFamily="34" charset="0"/>
                <a:cs typeface="Arial" pitchFamily="34" charset="0"/>
              </a:rPr>
              <a:t>Jenis Pengujian </a:t>
            </a:r>
            <a:endParaRPr lang="ko-KR" altLang="en-US" sz="3200" dirty="0">
              <a:solidFill>
                <a:schemeClr val="bg1"/>
              </a:solidFill>
              <a:latin typeface="Agency FB" panose="020B0503020202020204" pitchFamily="34" charset="0"/>
              <a:cs typeface="Arial" pitchFamily="34" charset="0"/>
            </a:endParaRPr>
          </a:p>
        </p:txBody>
      </p:sp>
      <p:grpSp>
        <p:nvGrpSpPr>
          <p:cNvPr id="7" name="Group 6">
            <a:extLst>
              <a:ext uri="{FF2B5EF4-FFF2-40B4-BE49-F238E27FC236}">
                <a16:creationId xmlns:a16="http://schemas.microsoft.com/office/drawing/2014/main" id="{9735DCAE-0DE9-45E0-A48A-B18941551671}"/>
              </a:ext>
            </a:extLst>
          </p:cNvPr>
          <p:cNvGrpSpPr/>
          <p:nvPr/>
        </p:nvGrpSpPr>
        <p:grpSpPr>
          <a:xfrm rot="3017773">
            <a:off x="5584718" y="1002193"/>
            <a:ext cx="469873" cy="327856"/>
            <a:chOff x="5405974" y="1533288"/>
            <a:chExt cx="608646" cy="424685"/>
          </a:xfrm>
        </p:grpSpPr>
        <p:sp>
          <p:nvSpPr>
            <p:cNvPr id="8" name="Trapezoid 7">
              <a:extLst>
                <a:ext uri="{FF2B5EF4-FFF2-40B4-BE49-F238E27FC236}">
                  <a16:creationId xmlns:a16="http://schemas.microsoft.com/office/drawing/2014/main" id="{D9CB82F0-1BBB-4901-9194-76CB42845806}"/>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D88FC46-5725-410F-890A-35F76450D5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48B958BF-0A77-4155-A4B2-0AACCACBC099}"/>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94FAF09-C37B-4D5F-8986-128E1406A5B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2DC4A586-D53B-4732-9EC4-ECBA24BE2E06}"/>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D81B5EA-563E-4DB8-9CFD-33E2046DB885}"/>
              </a:ext>
            </a:extLst>
          </p:cNvPr>
          <p:cNvGrpSpPr/>
          <p:nvPr/>
        </p:nvGrpSpPr>
        <p:grpSpPr>
          <a:xfrm rot="7898637">
            <a:off x="5214392" y="185419"/>
            <a:ext cx="344525" cy="861967"/>
            <a:chOff x="4130248" y="650162"/>
            <a:chExt cx="502279" cy="1664988"/>
          </a:xfrm>
          <a:solidFill>
            <a:schemeClr val="accent2"/>
          </a:solidFill>
        </p:grpSpPr>
        <p:sp>
          <p:nvSpPr>
            <p:cNvPr id="47" name="Trapezoid 46">
              <a:extLst>
                <a:ext uri="{FF2B5EF4-FFF2-40B4-BE49-F238E27FC236}">
                  <a16:creationId xmlns:a16="http://schemas.microsoft.com/office/drawing/2014/main" id="{25299E69-BA35-434B-B436-C1980380A0BC}"/>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apezoid 94">
              <a:extLst>
                <a:ext uri="{FF2B5EF4-FFF2-40B4-BE49-F238E27FC236}">
                  <a16:creationId xmlns:a16="http://schemas.microsoft.com/office/drawing/2014/main" id="{835959BC-934F-4D8A-AA73-95D23A7C2F98}"/>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41212BB-D030-4BEF-BE2B-E8A3CC790CBA}"/>
              </a:ext>
            </a:extLst>
          </p:cNvPr>
          <p:cNvGrpSpPr/>
          <p:nvPr/>
        </p:nvGrpSpPr>
        <p:grpSpPr>
          <a:xfrm rot="15664019">
            <a:off x="4239240" y="-68392"/>
            <a:ext cx="414152" cy="1446605"/>
            <a:chOff x="391499" y="630207"/>
            <a:chExt cx="531848" cy="1593194"/>
          </a:xfrm>
        </p:grpSpPr>
        <p:sp>
          <p:nvSpPr>
            <p:cNvPr id="45" name="Rectangle: Rounded Corners 44">
              <a:extLst>
                <a:ext uri="{FF2B5EF4-FFF2-40B4-BE49-F238E27FC236}">
                  <a16:creationId xmlns:a16="http://schemas.microsoft.com/office/drawing/2014/main" id="{B9BE7176-3872-43EB-A826-A8BF0B3D3AA9}"/>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33A43497-A4DD-45E4-9034-17F05C2472D1}"/>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C5481BE7-71C0-450E-A70A-571423B47A0D}"/>
              </a:ext>
            </a:extLst>
          </p:cNvPr>
          <p:cNvGrpSpPr/>
          <p:nvPr/>
        </p:nvGrpSpPr>
        <p:grpSpPr>
          <a:xfrm rot="1062574">
            <a:off x="4860698" y="-13065"/>
            <a:ext cx="437403" cy="437403"/>
            <a:chOff x="121429" y="411151"/>
            <a:chExt cx="607375" cy="607375"/>
          </a:xfrm>
        </p:grpSpPr>
        <p:sp>
          <p:nvSpPr>
            <p:cNvPr id="41" name="Oval 40">
              <a:extLst>
                <a:ext uri="{FF2B5EF4-FFF2-40B4-BE49-F238E27FC236}">
                  <a16:creationId xmlns:a16="http://schemas.microsoft.com/office/drawing/2014/main" id="{B6BF831C-93C3-4C77-BDD8-D85C6F731450}"/>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E48EA4FD-67BD-4ECB-B5B2-D1AF9B26157F}"/>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9C56264-3285-49B3-A816-65D9409E04E9}"/>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43">
              <a:extLst>
                <a:ext uri="{FF2B5EF4-FFF2-40B4-BE49-F238E27FC236}">
                  <a16:creationId xmlns:a16="http://schemas.microsoft.com/office/drawing/2014/main" id="{B2689479-8691-451F-A1E5-FFB058AEBB40}"/>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Top Corners Rounded 27">
            <a:extLst>
              <a:ext uri="{FF2B5EF4-FFF2-40B4-BE49-F238E27FC236}">
                <a16:creationId xmlns:a16="http://schemas.microsoft.com/office/drawing/2014/main" id="{11477A9D-5103-4038-9015-597B6AB52E31}"/>
              </a:ext>
            </a:extLst>
          </p:cNvPr>
          <p:cNvSpPr/>
          <p:nvPr/>
        </p:nvSpPr>
        <p:spPr>
          <a:xfrm>
            <a:off x="2948459" y="2367483"/>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1DF975C-FC1D-4FDC-BA0B-3E156064369A}"/>
              </a:ext>
            </a:extLst>
          </p:cNvPr>
          <p:cNvGrpSpPr/>
          <p:nvPr/>
        </p:nvGrpSpPr>
        <p:grpSpPr>
          <a:xfrm rot="1056235">
            <a:off x="3546587" y="988622"/>
            <a:ext cx="391039" cy="1171393"/>
            <a:chOff x="391499" y="630207"/>
            <a:chExt cx="531845" cy="1593193"/>
          </a:xfrm>
        </p:grpSpPr>
        <p:sp>
          <p:nvSpPr>
            <p:cNvPr id="39" name="Rectangle: Rounded Corners 38">
              <a:extLst>
                <a:ext uri="{FF2B5EF4-FFF2-40B4-BE49-F238E27FC236}">
                  <a16:creationId xmlns:a16="http://schemas.microsoft.com/office/drawing/2014/main" id="{079CD355-7C99-4C02-BD98-37C24D860C97}"/>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029965E1-817B-4D1E-986B-850BE9D7E64D}"/>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91E7D623-F73A-43EC-837E-03076914DBEF}"/>
              </a:ext>
            </a:extLst>
          </p:cNvPr>
          <p:cNvSpPr/>
          <p:nvPr/>
        </p:nvSpPr>
        <p:spPr>
          <a:xfrm>
            <a:off x="3460460" y="760079"/>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2C054BD6-D082-4DC0-8827-D7E8070099FB}"/>
              </a:ext>
            </a:extLst>
          </p:cNvPr>
          <p:cNvSpPr/>
          <p:nvPr/>
        </p:nvSpPr>
        <p:spPr>
          <a:xfrm>
            <a:off x="3517185" y="816804"/>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9507AB-3C37-4D88-B35B-F394E88D376E}"/>
              </a:ext>
            </a:extLst>
          </p:cNvPr>
          <p:cNvSpPr/>
          <p:nvPr/>
        </p:nvSpPr>
        <p:spPr>
          <a:xfrm>
            <a:off x="3620522" y="920678"/>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4E1D1415-C04D-4B04-894B-0DACAB00CF83}"/>
              </a:ext>
            </a:extLst>
          </p:cNvPr>
          <p:cNvSpPr/>
          <p:nvPr/>
        </p:nvSpPr>
        <p:spPr>
          <a:xfrm>
            <a:off x="3689186" y="988805"/>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4930E9EE-A029-4432-A909-6D41C8ABBA87}"/>
              </a:ext>
            </a:extLst>
          </p:cNvPr>
          <p:cNvSpPr/>
          <p:nvPr/>
        </p:nvSpPr>
        <p:spPr>
          <a:xfrm>
            <a:off x="3126222" y="2265373"/>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9D3DBAE6-A187-408C-9B1B-2F6D5D6AEB72}"/>
              </a:ext>
            </a:extLst>
          </p:cNvPr>
          <p:cNvSpPr/>
          <p:nvPr/>
        </p:nvSpPr>
        <p:spPr>
          <a:xfrm>
            <a:off x="3288913" y="2013928"/>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3CBFF0E-5897-4AF6-9083-120D02669595}"/>
              </a:ext>
            </a:extLst>
          </p:cNvPr>
          <p:cNvSpPr/>
          <p:nvPr/>
        </p:nvSpPr>
        <p:spPr>
          <a:xfrm>
            <a:off x="147" y="2686564"/>
            <a:ext cx="12191853" cy="4275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128" y="6214415"/>
            <a:ext cx="12191853" cy="442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136ECA3-E4FD-4B70-80AD-2CB28F62C3D5}"/>
              </a:ext>
            </a:extLst>
          </p:cNvPr>
          <p:cNvSpPr txBox="1"/>
          <p:nvPr/>
        </p:nvSpPr>
        <p:spPr>
          <a:xfrm>
            <a:off x="5391569" y="1935490"/>
            <a:ext cx="3860436" cy="562135"/>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gradFill flip="none" rotWithShape="1">
            <a:gsLst>
              <a:gs pos="0">
                <a:schemeClr val="accent4"/>
              </a:gs>
              <a:gs pos="25000">
                <a:schemeClr val="accent5"/>
              </a:gs>
              <a:gs pos="53000">
                <a:schemeClr val="accent2"/>
              </a:gs>
              <a:gs pos="100000">
                <a:schemeClr val="bg1"/>
              </a:gs>
              <a:gs pos="80000">
                <a:schemeClr val="accent1"/>
              </a:gs>
            </a:gsLst>
            <a:lin ang="108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2" name="Group 51">
            <a:extLst>
              <a:ext uri="{FF2B5EF4-FFF2-40B4-BE49-F238E27FC236}">
                <a16:creationId xmlns:a16="http://schemas.microsoft.com/office/drawing/2014/main" id="{2C778F61-3289-406C-98EE-008F04C71648}"/>
              </a:ext>
            </a:extLst>
          </p:cNvPr>
          <p:cNvGrpSpPr/>
          <p:nvPr/>
        </p:nvGrpSpPr>
        <p:grpSpPr>
          <a:xfrm>
            <a:off x="5517639" y="1011306"/>
            <a:ext cx="1589451" cy="846023"/>
            <a:chOff x="5517639" y="1826235"/>
            <a:chExt cx="1589451" cy="846023"/>
          </a:xfrm>
        </p:grpSpPr>
        <p:sp>
          <p:nvSpPr>
            <p:cNvPr id="53" name="TextBox 52">
              <a:extLst>
                <a:ext uri="{FF2B5EF4-FFF2-40B4-BE49-F238E27FC236}">
                  <a16:creationId xmlns:a16="http://schemas.microsoft.com/office/drawing/2014/main" id="{329CA396-865C-4F8E-97EB-5D3234572621}"/>
                </a:ext>
              </a:extLst>
            </p:cNvPr>
            <p:cNvSpPr txBox="1"/>
            <p:nvPr/>
          </p:nvSpPr>
          <p:spPr>
            <a:xfrm rot="1330280">
              <a:off x="5517639" y="1826235"/>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gradFill>
              <a:gsLst>
                <a:gs pos="0">
                  <a:schemeClr val="bg1"/>
                </a:gs>
                <a:gs pos="98000">
                  <a:schemeClr val="accent1"/>
                </a:gs>
              </a:gsLst>
              <a:lin ang="0" scaled="1"/>
            </a:gra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4" name="Group 53">
              <a:extLst>
                <a:ext uri="{FF2B5EF4-FFF2-40B4-BE49-F238E27FC236}">
                  <a16:creationId xmlns:a16="http://schemas.microsoft.com/office/drawing/2014/main" id="{CF63D451-1BEB-40CE-BFCD-540A5DD08F48}"/>
                </a:ext>
              </a:extLst>
            </p:cNvPr>
            <p:cNvGrpSpPr/>
            <p:nvPr/>
          </p:nvGrpSpPr>
          <p:grpSpPr>
            <a:xfrm>
              <a:off x="6334025" y="1900682"/>
              <a:ext cx="773065" cy="771576"/>
              <a:chOff x="7167944" y="1624190"/>
              <a:chExt cx="2677919" cy="2672764"/>
            </a:xfrm>
            <a:solidFill>
              <a:schemeClr val="bg1"/>
            </a:solidFill>
          </p:grpSpPr>
          <p:sp>
            <p:nvSpPr>
              <p:cNvPr id="55" name="Freeform: Shape 54">
                <a:extLst>
                  <a:ext uri="{FF2B5EF4-FFF2-40B4-BE49-F238E27FC236}">
                    <a16:creationId xmlns:a16="http://schemas.microsoft.com/office/drawing/2014/main" id="{8032EB02-FC35-4D54-8996-33EBC586C22E}"/>
                  </a:ext>
                </a:extLst>
              </p:cNvPr>
              <p:cNvSpPr/>
              <p:nvPr/>
            </p:nvSpPr>
            <p:spPr>
              <a:xfrm>
                <a:off x="7167944" y="1624190"/>
                <a:ext cx="2677919"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FDED2E9-75FD-416F-91DF-D4D371D2EA50}"/>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dirty="0"/>
              </a:p>
            </p:txBody>
          </p:sp>
        </p:grpSp>
      </p:grpSp>
      <p:grpSp>
        <p:nvGrpSpPr>
          <p:cNvPr id="18" name="Group 17">
            <a:extLst>
              <a:ext uri="{FF2B5EF4-FFF2-40B4-BE49-F238E27FC236}">
                <a16:creationId xmlns:a16="http://schemas.microsoft.com/office/drawing/2014/main" id="{7FFA7157-9D15-4357-AF8E-091BDDBE9CC9}"/>
              </a:ext>
            </a:extLst>
          </p:cNvPr>
          <p:cNvGrpSpPr/>
          <p:nvPr/>
        </p:nvGrpSpPr>
        <p:grpSpPr>
          <a:xfrm rot="18490567" flipH="1">
            <a:off x="5363387" y="985669"/>
            <a:ext cx="471722" cy="328072"/>
            <a:chOff x="5405974" y="1533288"/>
            <a:chExt cx="611040" cy="424965"/>
          </a:xfrm>
        </p:grpSpPr>
        <p:sp>
          <p:nvSpPr>
            <p:cNvPr id="19" name="Trapezoid 18">
              <a:extLst>
                <a:ext uri="{FF2B5EF4-FFF2-40B4-BE49-F238E27FC236}">
                  <a16:creationId xmlns:a16="http://schemas.microsoft.com/office/drawing/2014/main" id="{4D77C9AF-BA17-47FC-8902-AE54771234AD}"/>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apezoid 19">
              <a:extLst>
                <a:ext uri="{FF2B5EF4-FFF2-40B4-BE49-F238E27FC236}">
                  <a16:creationId xmlns:a16="http://schemas.microsoft.com/office/drawing/2014/main" id="{46B1721D-1165-4A00-8863-347C1607B84E}"/>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DD16100A-E561-4888-AB5B-C20C546FC1C5}"/>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E969C75F-590D-4E6E-BE43-E4228221B906}"/>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40DB3B2D-12B0-4DE4-9F5B-2AA64B0CDE0F}"/>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9F3BC3B0-8C89-4C8E-835C-640F128DD074}"/>
              </a:ext>
            </a:extLst>
          </p:cNvPr>
          <p:cNvGrpSpPr/>
          <p:nvPr/>
        </p:nvGrpSpPr>
        <p:grpSpPr>
          <a:xfrm rot="2713823">
            <a:off x="5532341" y="726859"/>
            <a:ext cx="289218" cy="289219"/>
            <a:chOff x="5108323" y="1463792"/>
            <a:chExt cx="374636" cy="374638"/>
          </a:xfrm>
        </p:grpSpPr>
        <p:sp>
          <p:nvSpPr>
            <p:cNvPr id="37" name="Oval 36">
              <a:extLst>
                <a:ext uri="{FF2B5EF4-FFF2-40B4-BE49-F238E27FC236}">
                  <a16:creationId xmlns:a16="http://schemas.microsoft.com/office/drawing/2014/main" id="{152C56B7-BED9-4CDB-A198-433B01806A3A}"/>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E022E71-CC49-48DB-9441-5FE8C9DFA8F4}"/>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aphicFrame>
        <p:nvGraphicFramePr>
          <p:cNvPr id="62" name="Content Placeholder 2" descr="SmartArt graphic">
            <a:extLst>
              <a:ext uri="{FF2B5EF4-FFF2-40B4-BE49-F238E27FC236}">
                <a16:creationId xmlns:a16="http://schemas.microsoft.com/office/drawing/2014/main" id="{1A164A94-06EF-31B1-9A2B-F689892200F5}"/>
              </a:ext>
            </a:extLst>
          </p:cNvPr>
          <p:cNvGraphicFramePr>
            <a:graphicFrameLocks/>
          </p:cNvGraphicFramePr>
          <p:nvPr>
            <p:extLst>
              <p:ext uri="{D42A27DB-BD31-4B8C-83A1-F6EECF244321}">
                <p14:modId xmlns:p14="http://schemas.microsoft.com/office/powerpoint/2010/main" val="4223763774"/>
              </p:ext>
            </p:extLst>
          </p:nvPr>
        </p:nvGraphicFramePr>
        <p:xfrm>
          <a:off x="913077" y="3925003"/>
          <a:ext cx="10636666" cy="2049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607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heel(1)">
                                      <p:cBhvr>
                                        <p:cTn id="7" dur="1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4864662" y="32254"/>
            <a:ext cx="6603439" cy="923330"/>
          </a:xfrm>
          <a:prstGeom prst="rect">
            <a:avLst/>
          </a:prstGeom>
          <a:noFill/>
        </p:spPr>
        <p:txBody>
          <a:bodyPr wrap="square" rtlCol="0" anchor="ctr">
            <a:spAutoFit/>
          </a:bodyPr>
          <a:lstStyle/>
          <a:p>
            <a:r>
              <a:rPr lang="id-ID" altLang="ko-KR" sz="5400" dirty="0">
                <a:solidFill>
                  <a:schemeClr val="accent2"/>
                </a:solidFill>
                <a:cs typeface="Arial" pitchFamily="34" charset="0"/>
              </a:rPr>
              <a:t>Pengujian</a:t>
            </a:r>
            <a:r>
              <a:rPr lang="en-US" altLang="ko-KR" sz="5400" dirty="0">
                <a:solidFill>
                  <a:schemeClr val="accent6"/>
                </a:solidFill>
                <a:cs typeface="Arial" pitchFamily="34" charset="0"/>
              </a:rPr>
              <a:t> </a:t>
            </a:r>
            <a:r>
              <a:rPr lang="id-ID" altLang="ko-KR" sz="5400" dirty="0">
                <a:solidFill>
                  <a:schemeClr val="accent6"/>
                </a:solidFill>
                <a:cs typeface="Arial" pitchFamily="34" charset="0"/>
              </a:rPr>
              <a:t>Otomatisasi</a:t>
            </a:r>
            <a:endParaRPr lang="ko-KR" altLang="en-US" sz="5400" dirty="0">
              <a:solidFill>
                <a:schemeClr val="accent6"/>
              </a:solidFill>
              <a:cs typeface="Arial" pitchFamily="34" charset="0"/>
            </a:endParaRPr>
          </a:p>
        </p:txBody>
      </p:sp>
      <p:sp>
        <p:nvSpPr>
          <p:cNvPr id="122" name="TextBox 121">
            <a:extLst>
              <a:ext uri="{FF2B5EF4-FFF2-40B4-BE49-F238E27FC236}">
                <a16:creationId xmlns:a16="http://schemas.microsoft.com/office/drawing/2014/main" id="{CC8905E8-278A-4BD2-B75B-0CAAFBDB26F1}"/>
              </a:ext>
            </a:extLst>
          </p:cNvPr>
          <p:cNvSpPr txBox="1"/>
          <p:nvPr/>
        </p:nvSpPr>
        <p:spPr>
          <a:xfrm>
            <a:off x="4113394" y="1120128"/>
            <a:ext cx="958096" cy="646331"/>
          </a:xfrm>
          <a:prstGeom prst="rect">
            <a:avLst/>
          </a:prstGeom>
          <a:noFill/>
        </p:spPr>
        <p:txBody>
          <a:bodyPr wrap="square" lIns="108000" rIns="108000"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26" name="TextBox 25">
            <a:extLst>
              <a:ext uri="{FF2B5EF4-FFF2-40B4-BE49-F238E27FC236}">
                <a16:creationId xmlns:a16="http://schemas.microsoft.com/office/drawing/2014/main" id="{6BEEEB66-0819-4EF7-B983-0AFE673F7D27}"/>
              </a:ext>
            </a:extLst>
          </p:cNvPr>
          <p:cNvSpPr txBox="1"/>
          <p:nvPr/>
        </p:nvSpPr>
        <p:spPr>
          <a:xfrm>
            <a:off x="5139113" y="1202996"/>
            <a:ext cx="5492251" cy="432792"/>
          </a:xfrm>
          <a:prstGeom prst="roundRect">
            <a:avLst>
              <a:gd name="adj" fmla="val 50000"/>
            </a:avLst>
          </a:prstGeom>
          <a:solidFill>
            <a:schemeClr val="accent1"/>
          </a:solidFill>
        </p:spPr>
        <p:txBody>
          <a:bodyPr wrap="square" lIns="274320" rtlCol="0" anchor="ctr">
            <a:spAutoFit/>
          </a:bodyPr>
          <a:lstStyle/>
          <a:p>
            <a:r>
              <a:rPr lang="id-ID" altLang="ko-KR" sz="1400" b="1" dirty="0">
                <a:solidFill>
                  <a:schemeClr val="bg1"/>
                </a:solidFill>
                <a:cs typeface="Arial" pitchFamily="34" charset="0"/>
              </a:rPr>
              <a:t>Pengertian Pengujian Otomatisasi</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4E08AEC-260E-4620-A344-02DA4D7253FC}"/>
              </a:ext>
            </a:extLst>
          </p:cNvPr>
          <p:cNvSpPr txBox="1"/>
          <p:nvPr/>
        </p:nvSpPr>
        <p:spPr>
          <a:xfrm>
            <a:off x="4166570" y="3861536"/>
            <a:ext cx="95809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grpSp>
        <p:nvGrpSpPr>
          <p:cNvPr id="30" name="Group 29">
            <a:extLst>
              <a:ext uri="{FF2B5EF4-FFF2-40B4-BE49-F238E27FC236}">
                <a16:creationId xmlns:a16="http://schemas.microsoft.com/office/drawing/2014/main" id="{8AC77AEE-019F-4BEE-AF9D-872FD75C4204}"/>
              </a:ext>
            </a:extLst>
          </p:cNvPr>
          <p:cNvGrpSpPr/>
          <p:nvPr/>
        </p:nvGrpSpPr>
        <p:grpSpPr>
          <a:xfrm>
            <a:off x="5139112" y="4019876"/>
            <a:ext cx="6525561" cy="1648390"/>
            <a:chOff x="665833" y="2698787"/>
            <a:chExt cx="3779448" cy="1648390"/>
          </a:xfrm>
        </p:grpSpPr>
        <p:sp>
          <p:nvSpPr>
            <p:cNvPr id="31" name="TextBox 30">
              <a:extLst>
                <a:ext uri="{FF2B5EF4-FFF2-40B4-BE49-F238E27FC236}">
                  <a16:creationId xmlns:a16="http://schemas.microsoft.com/office/drawing/2014/main" id="{5047AA3C-D7A9-417B-9843-A86F77CCD3B5}"/>
                </a:ext>
              </a:extLst>
            </p:cNvPr>
            <p:cNvSpPr txBox="1"/>
            <p:nvPr/>
          </p:nvSpPr>
          <p:spPr>
            <a:xfrm>
              <a:off x="704965" y="3146848"/>
              <a:ext cx="3740316" cy="1200329"/>
            </a:xfrm>
            <a:prstGeom prst="rect">
              <a:avLst/>
            </a:prstGeom>
            <a:noFill/>
          </p:spPr>
          <p:txBody>
            <a:bodyPr wrap="square" rtlCol="0" anchor="ctr">
              <a:spAutoFit/>
            </a:bodyPr>
            <a:lstStyle/>
            <a:p>
              <a:r>
                <a:rPr lang="id-ID" altLang="ko-KR" dirty="0">
                  <a:cs typeface="Arial" pitchFamily="34" charset="0"/>
                </a:rPr>
                <a:t>Tools yang digunakan yaitu Selenium IDE</a:t>
              </a:r>
            </a:p>
            <a:p>
              <a:r>
                <a:rPr lang="id-ID" altLang="ko-KR" dirty="0">
                  <a:cs typeface="Arial" pitchFamily="34" charset="0"/>
                </a:rPr>
                <a:t>Selenium adalah tools pengujian aplikasi yang open source dan otomatis. Dengan Selenium, Tester dapat menguji berbagai aplikasi web lintas browser dan platform secara otomatis</a:t>
              </a:r>
              <a:endParaRPr lang="ko-KR" altLang="en-US" dirty="0">
                <a:cs typeface="Arial" pitchFamily="34" charset="0"/>
              </a:endParaRPr>
            </a:p>
          </p:txBody>
        </p:sp>
        <p:sp>
          <p:nvSpPr>
            <p:cNvPr id="32" name="TextBox 31">
              <a:extLst>
                <a:ext uri="{FF2B5EF4-FFF2-40B4-BE49-F238E27FC236}">
                  <a16:creationId xmlns:a16="http://schemas.microsoft.com/office/drawing/2014/main" id="{163675F2-9A72-4B96-9291-9F0BED2AF5D7}"/>
                </a:ext>
              </a:extLst>
            </p:cNvPr>
            <p:cNvSpPr txBox="1"/>
            <p:nvPr/>
          </p:nvSpPr>
          <p:spPr>
            <a:xfrm>
              <a:off x="665833" y="2698787"/>
              <a:ext cx="3322837" cy="432792"/>
            </a:xfrm>
            <a:prstGeom prst="roundRect">
              <a:avLst>
                <a:gd name="adj" fmla="val 50000"/>
              </a:avLst>
            </a:prstGeom>
            <a:solidFill>
              <a:schemeClr val="accent2"/>
            </a:solidFill>
          </p:spPr>
          <p:txBody>
            <a:bodyPr wrap="square" lIns="274320" rtlCol="0" anchor="ctr">
              <a:spAutoFit/>
            </a:bodyPr>
            <a:lstStyle/>
            <a:p>
              <a:r>
                <a:rPr lang="id-ID" altLang="ko-KR" sz="1400" b="1" dirty="0">
                  <a:solidFill>
                    <a:schemeClr val="bg1"/>
                  </a:solidFill>
                  <a:cs typeface="Arial" pitchFamily="34" charset="0"/>
                </a:rPr>
                <a:t>Tools yang Digunakan</a:t>
              </a:r>
              <a:endParaRPr lang="ko-KR" altLang="en-US" sz="1400" b="1" dirty="0">
                <a:solidFill>
                  <a:schemeClr val="bg1"/>
                </a:solidFill>
                <a:cs typeface="Arial" pitchFamily="34" charset="0"/>
              </a:endParaRPr>
            </a:p>
          </p:txBody>
        </p:sp>
      </p:grpSp>
      <p:sp>
        <p:nvSpPr>
          <p:cNvPr id="39" name="TextBox 38">
            <a:extLst>
              <a:ext uri="{FF2B5EF4-FFF2-40B4-BE49-F238E27FC236}">
                <a16:creationId xmlns:a16="http://schemas.microsoft.com/office/drawing/2014/main" id="{A775E27B-4D35-43D7-8422-85D445BDB7E1}"/>
              </a:ext>
            </a:extLst>
          </p:cNvPr>
          <p:cNvSpPr txBox="1"/>
          <p:nvPr/>
        </p:nvSpPr>
        <p:spPr>
          <a:xfrm>
            <a:off x="4113394" y="5534163"/>
            <a:ext cx="958096" cy="646331"/>
          </a:xfrm>
          <a:prstGeom prst="rect">
            <a:avLst/>
          </a:prstGeom>
          <a:noFill/>
        </p:spPr>
        <p:txBody>
          <a:bodyPr wrap="square" lIns="108000" rIns="108000" rtlCol="0" anchor="ctr">
            <a:spAutoFit/>
          </a:bodyPr>
          <a:lstStyle/>
          <a:p>
            <a:pPr algn="ctr"/>
            <a:r>
              <a:rPr lang="en-US" altLang="ko-KR" sz="3600" b="1" dirty="0">
                <a:solidFill>
                  <a:schemeClr val="accent4"/>
                </a:solidFill>
                <a:cs typeface="Arial" pitchFamily="34" charset="0"/>
              </a:rPr>
              <a:t>0</a:t>
            </a:r>
            <a:r>
              <a:rPr lang="id-ID" altLang="ko-KR" sz="3600" b="1" dirty="0">
                <a:solidFill>
                  <a:schemeClr val="accent4"/>
                </a:solidFill>
                <a:cs typeface="Arial" pitchFamily="34" charset="0"/>
              </a:rPr>
              <a:t>3</a:t>
            </a:r>
            <a:endParaRPr lang="ko-KR" altLang="en-US" sz="3600" b="1" dirty="0">
              <a:solidFill>
                <a:schemeClr val="accent4"/>
              </a:solidFill>
              <a:cs typeface="Arial" pitchFamily="34" charset="0"/>
            </a:endParaRPr>
          </a:p>
        </p:txBody>
      </p:sp>
      <p:grpSp>
        <p:nvGrpSpPr>
          <p:cNvPr id="40" name="Group 39">
            <a:extLst>
              <a:ext uri="{FF2B5EF4-FFF2-40B4-BE49-F238E27FC236}">
                <a16:creationId xmlns:a16="http://schemas.microsoft.com/office/drawing/2014/main" id="{3A0B77FE-28D5-4EC6-9841-F3FD55BE7F0E}"/>
              </a:ext>
            </a:extLst>
          </p:cNvPr>
          <p:cNvGrpSpPr/>
          <p:nvPr/>
        </p:nvGrpSpPr>
        <p:grpSpPr>
          <a:xfrm>
            <a:off x="5124666" y="5662291"/>
            <a:ext cx="5737182" cy="940653"/>
            <a:chOff x="665833" y="2698787"/>
            <a:chExt cx="3322837" cy="940653"/>
          </a:xfrm>
        </p:grpSpPr>
        <p:sp>
          <p:nvSpPr>
            <p:cNvPr id="41" name="TextBox 40">
              <a:extLst>
                <a:ext uri="{FF2B5EF4-FFF2-40B4-BE49-F238E27FC236}">
                  <a16:creationId xmlns:a16="http://schemas.microsoft.com/office/drawing/2014/main" id="{FA086495-D0E6-4EDF-B0A3-3E7C7F8378EA}"/>
                </a:ext>
              </a:extLst>
            </p:cNvPr>
            <p:cNvSpPr txBox="1"/>
            <p:nvPr/>
          </p:nvSpPr>
          <p:spPr>
            <a:xfrm>
              <a:off x="713332" y="3362441"/>
              <a:ext cx="3201171" cy="276999"/>
            </a:xfrm>
            <a:prstGeom prst="rect">
              <a:avLst/>
            </a:prstGeom>
            <a:noFill/>
          </p:spPr>
          <p:txBody>
            <a:bodyPr wrap="square" rtlCol="0" anchor="ctr">
              <a:spAutoFit/>
            </a:bodyPr>
            <a:lstStyle/>
            <a:p>
              <a:endParaRPr lang="ko-KR" altLang="en-US" sz="1200" dirty="0">
                <a:solidFill>
                  <a:schemeClr val="tx1">
                    <a:lumMod val="75000"/>
                    <a:lumOff val="25000"/>
                  </a:schemeClr>
                </a:solidFill>
                <a:cs typeface="Arial" pitchFamily="34" charset="0"/>
              </a:endParaRPr>
            </a:p>
          </p:txBody>
        </p:sp>
        <p:sp>
          <p:nvSpPr>
            <p:cNvPr id="42" name="TextBox 41">
              <a:extLst>
                <a:ext uri="{FF2B5EF4-FFF2-40B4-BE49-F238E27FC236}">
                  <a16:creationId xmlns:a16="http://schemas.microsoft.com/office/drawing/2014/main" id="{04AE23BF-9144-41BB-82CF-6D901195B783}"/>
                </a:ext>
              </a:extLst>
            </p:cNvPr>
            <p:cNvSpPr txBox="1"/>
            <p:nvPr/>
          </p:nvSpPr>
          <p:spPr>
            <a:xfrm>
              <a:off x="665833" y="2698787"/>
              <a:ext cx="3322837" cy="432792"/>
            </a:xfrm>
            <a:prstGeom prst="roundRect">
              <a:avLst>
                <a:gd name="adj" fmla="val 50000"/>
              </a:avLst>
            </a:prstGeom>
            <a:solidFill>
              <a:schemeClr val="accent4"/>
            </a:solidFill>
          </p:spPr>
          <p:txBody>
            <a:bodyPr wrap="square" lIns="274320" rtlCol="0" anchor="ctr">
              <a:spAutoFit/>
            </a:bodyPr>
            <a:lstStyle/>
            <a:p>
              <a:r>
                <a:rPr lang="id-ID" altLang="ko-KR" sz="1400" b="1" dirty="0">
                  <a:solidFill>
                    <a:schemeClr val="bg1"/>
                  </a:solidFill>
                  <a:cs typeface="Arial" pitchFamily="34" charset="0"/>
                </a:rPr>
                <a:t>Aplikasi yang di Uji Coba</a:t>
              </a:r>
              <a:endParaRPr lang="ko-KR" altLang="en-US" sz="1400" b="1" dirty="0">
                <a:solidFill>
                  <a:schemeClr val="bg1"/>
                </a:solidFill>
                <a:cs typeface="Arial" pitchFamily="34" charset="0"/>
              </a:endParaRPr>
            </a:p>
          </p:txBody>
        </p:sp>
      </p:grpSp>
      <p:sp>
        <p:nvSpPr>
          <p:cNvPr id="20" name="TextBox 19">
            <a:extLst>
              <a:ext uri="{FF2B5EF4-FFF2-40B4-BE49-F238E27FC236}">
                <a16:creationId xmlns:a16="http://schemas.microsoft.com/office/drawing/2014/main" id="{683F2FDB-02A5-EFB3-F603-FADB2F7A5068}"/>
              </a:ext>
            </a:extLst>
          </p:cNvPr>
          <p:cNvSpPr txBox="1"/>
          <p:nvPr/>
        </p:nvSpPr>
        <p:spPr>
          <a:xfrm>
            <a:off x="5139113" y="1652011"/>
            <a:ext cx="6944030" cy="2308324"/>
          </a:xfrm>
          <a:prstGeom prst="rect">
            <a:avLst/>
          </a:prstGeom>
          <a:noFill/>
        </p:spPr>
        <p:txBody>
          <a:bodyPr wrap="square">
            <a:spAutoFit/>
          </a:bodyPr>
          <a:lstStyle/>
          <a:p>
            <a:r>
              <a:rPr lang="id-ID" b="1" i="0" dirty="0">
                <a:effectLst/>
              </a:rPr>
              <a:t>PENGUJIAN OTOMASI</a:t>
            </a:r>
            <a:r>
              <a:rPr lang="id-ID" b="0" i="0" dirty="0">
                <a:effectLst/>
              </a:rPr>
              <a:t> berarti menggunakan alat otomatisasi untuk menjalankan rangkaian kasus pengujian Anda. Sebaliknya, </a:t>
            </a:r>
            <a:r>
              <a:rPr lang="id-ID" b="0" i="0" u="none" strike="noStrike" dirty="0">
                <a:effectLst/>
                <a:hlinkClick r:id="rId2">
                  <a:extLst>
                    <a:ext uri="{A12FA001-AC4F-418D-AE19-62706E023703}">
                      <ahyp:hlinkClr xmlns:ahyp="http://schemas.microsoft.com/office/drawing/2018/hyperlinkcolor" val="tx"/>
                    </a:ext>
                  </a:extLst>
                </a:hlinkClick>
              </a:rPr>
              <a:t>Pengujian Manua</a:t>
            </a:r>
            <a:r>
              <a:rPr lang="id-ID" b="0" i="0" u="none" strike="noStrike" dirty="0">
                <a:effectLst/>
                <a:hlinkClick r:id="rId3">
                  <a:extLst>
                    <a:ext uri="{A12FA001-AC4F-418D-AE19-62706E023703}">
                      <ahyp:hlinkClr xmlns:ahyp="http://schemas.microsoft.com/office/drawing/2018/hyperlinkcolor" val="tx"/>
                    </a:ext>
                  </a:extLst>
                </a:hlinkClick>
              </a:rPr>
              <a:t>l</a:t>
            </a:r>
            <a:r>
              <a:rPr lang="id-ID" b="0" i="0" dirty="0">
                <a:effectLst/>
              </a:rPr>
              <a:t> dilakukan oleh manusia yang menggunakan komputer dan menjalankan langkah-langkah pengujian.</a:t>
            </a:r>
          </a:p>
          <a:p>
            <a:r>
              <a:rPr lang="id-ID" b="1" dirty="0"/>
              <a:t>Tujuan :</a:t>
            </a:r>
          </a:p>
          <a:p>
            <a:r>
              <a:rPr lang="id-ID" dirty="0"/>
              <a:t>Tujuan dari Otomasi adalah untuk mengurangi jumlah kasus uji untuk dijalankan secara manual dan tidak menghilangkan Pengujian Manual sama sekali</a:t>
            </a:r>
          </a:p>
        </p:txBody>
      </p:sp>
      <p:sp>
        <p:nvSpPr>
          <p:cNvPr id="22" name="TextBox 21">
            <a:extLst>
              <a:ext uri="{FF2B5EF4-FFF2-40B4-BE49-F238E27FC236}">
                <a16:creationId xmlns:a16="http://schemas.microsoft.com/office/drawing/2014/main" id="{F86AEDF5-E754-5D5D-638E-607B24E1E50A}"/>
              </a:ext>
            </a:extLst>
          </p:cNvPr>
          <p:cNvSpPr txBox="1"/>
          <p:nvPr/>
        </p:nvSpPr>
        <p:spPr>
          <a:xfrm>
            <a:off x="5206677" y="6141279"/>
            <a:ext cx="6096000" cy="369332"/>
          </a:xfrm>
          <a:prstGeom prst="rect">
            <a:avLst/>
          </a:prstGeom>
          <a:noFill/>
        </p:spPr>
        <p:txBody>
          <a:bodyPr wrap="square">
            <a:spAutoFit/>
          </a:bodyPr>
          <a:lstStyle/>
          <a:p>
            <a:r>
              <a:rPr lang="nl-NL" dirty="0"/>
              <a:t>Website Event dan Buku Tamu</a:t>
            </a:r>
            <a:endParaRPr lang="id-ID" dirty="0"/>
          </a:p>
        </p:txBody>
      </p:sp>
    </p:spTree>
    <p:extLst>
      <p:ext uri="{BB962C8B-B14F-4D97-AF65-F5344CB8AC3E}">
        <p14:creationId xmlns:p14="http://schemas.microsoft.com/office/powerpoint/2010/main" val="3679825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2431611" y="1118068"/>
            <a:ext cx="1819481" cy="6684958"/>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2253" y="3241918"/>
            <a:ext cx="6686082" cy="2856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C559B9-D98C-4A53-B487-921BAB20C290}"/>
              </a:ext>
            </a:extLst>
          </p:cNvPr>
          <p:cNvSpPr txBox="1"/>
          <p:nvPr/>
        </p:nvSpPr>
        <p:spPr>
          <a:xfrm>
            <a:off x="6060911" y="15073"/>
            <a:ext cx="6449368" cy="844347"/>
          </a:xfrm>
          <a:prstGeom prst="rect">
            <a:avLst/>
          </a:prstGeom>
          <a:noFill/>
        </p:spPr>
        <p:txBody>
          <a:bodyPr wrap="square" rtlCol="0" anchor="ctr">
            <a:spAutoFit/>
          </a:bodyPr>
          <a:lstStyle/>
          <a:p>
            <a:pPr algn="ctr"/>
            <a:r>
              <a:rPr lang="id-ID" altLang="ko-KR" sz="4800" dirty="0">
                <a:solidFill>
                  <a:schemeClr val="bg1"/>
                </a:solidFill>
                <a:cs typeface="Arial" pitchFamily="34" charset="0"/>
              </a:rPr>
              <a:t>Tahap Pengujian </a:t>
            </a:r>
            <a:endParaRPr lang="ko-KR" altLang="en-US" sz="4800" dirty="0">
              <a:solidFill>
                <a:schemeClr val="bg1"/>
              </a:solidFill>
              <a:cs typeface="Arial" pitchFamily="34" charset="0"/>
            </a:endParaRPr>
          </a:p>
        </p:txBody>
      </p:sp>
      <p:grpSp>
        <p:nvGrpSpPr>
          <p:cNvPr id="7" name="Group 6">
            <a:extLst>
              <a:ext uri="{FF2B5EF4-FFF2-40B4-BE49-F238E27FC236}">
                <a16:creationId xmlns:a16="http://schemas.microsoft.com/office/drawing/2014/main" id="{9735DCAE-0DE9-45E0-A48A-B18941551671}"/>
              </a:ext>
            </a:extLst>
          </p:cNvPr>
          <p:cNvGrpSpPr/>
          <p:nvPr/>
        </p:nvGrpSpPr>
        <p:grpSpPr>
          <a:xfrm rot="3017773">
            <a:off x="2830569" y="1067746"/>
            <a:ext cx="469873" cy="327856"/>
            <a:chOff x="5405974" y="1533288"/>
            <a:chExt cx="608646" cy="424685"/>
          </a:xfrm>
        </p:grpSpPr>
        <p:sp>
          <p:nvSpPr>
            <p:cNvPr id="8" name="Trapezoid 7">
              <a:extLst>
                <a:ext uri="{FF2B5EF4-FFF2-40B4-BE49-F238E27FC236}">
                  <a16:creationId xmlns:a16="http://schemas.microsoft.com/office/drawing/2014/main" id="{D9CB82F0-1BBB-4901-9194-76CB42845806}"/>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a:extLst>
                <a:ext uri="{FF2B5EF4-FFF2-40B4-BE49-F238E27FC236}">
                  <a16:creationId xmlns:a16="http://schemas.microsoft.com/office/drawing/2014/main" id="{4D88FC46-5725-410F-890A-35F76450D5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48B958BF-0A77-4155-A4B2-0AACCACBC099}"/>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94FAF09-C37B-4D5F-8986-128E1406A5B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2DC4A586-D53B-4732-9EC4-ECBA24BE2E06}"/>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ED81B5EA-563E-4DB8-9CFD-33E2046DB885}"/>
              </a:ext>
            </a:extLst>
          </p:cNvPr>
          <p:cNvGrpSpPr/>
          <p:nvPr/>
        </p:nvGrpSpPr>
        <p:grpSpPr>
          <a:xfrm rot="7898637">
            <a:off x="2436443" y="197350"/>
            <a:ext cx="344525" cy="861967"/>
            <a:chOff x="4130248" y="650162"/>
            <a:chExt cx="502279" cy="1664988"/>
          </a:xfrm>
          <a:solidFill>
            <a:schemeClr val="accent2"/>
          </a:solidFill>
        </p:grpSpPr>
        <p:sp>
          <p:nvSpPr>
            <p:cNvPr id="47" name="Trapezoid 46">
              <a:extLst>
                <a:ext uri="{FF2B5EF4-FFF2-40B4-BE49-F238E27FC236}">
                  <a16:creationId xmlns:a16="http://schemas.microsoft.com/office/drawing/2014/main" id="{25299E69-BA35-434B-B436-C1980380A0BC}"/>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apezoid 94">
              <a:extLst>
                <a:ext uri="{FF2B5EF4-FFF2-40B4-BE49-F238E27FC236}">
                  <a16:creationId xmlns:a16="http://schemas.microsoft.com/office/drawing/2014/main" id="{835959BC-934F-4D8A-AA73-95D23A7C2F98}"/>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41212BB-D030-4BEF-BE2B-E8A3CC790CBA}"/>
              </a:ext>
            </a:extLst>
          </p:cNvPr>
          <p:cNvGrpSpPr/>
          <p:nvPr/>
        </p:nvGrpSpPr>
        <p:grpSpPr>
          <a:xfrm rot="15664019">
            <a:off x="1455341" y="-25926"/>
            <a:ext cx="414152" cy="1446605"/>
            <a:chOff x="391499" y="630207"/>
            <a:chExt cx="531848" cy="1593194"/>
          </a:xfrm>
        </p:grpSpPr>
        <p:sp>
          <p:nvSpPr>
            <p:cNvPr id="45" name="Rectangle: Rounded Corners 44">
              <a:extLst>
                <a:ext uri="{FF2B5EF4-FFF2-40B4-BE49-F238E27FC236}">
                  <a16:creationId xmlns:a16="http://schemas.microsoft.com/office/drawing/2014/main" id="{B9BE7176-3872-43EB-A826-A8BF0B3D3AA9}"/>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33A43497-A4DD-45E4-9034-17F05C2472D1}"/>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C5481BE7-71C0-450E-A70A-571423B47A0D}"/>
              </a:ext>
            </a:extLst>
          </p:cNvPr>
          <p:cNvGrpSpPr/>
          <p:nvPr/>
        </p:nvGrpSpPr>
        <p:grpSpPr>
          <a:xfrm rot="1062574">
            <a:off x="2143855" y="19100"/>
            <a:ext cx="437403" cy="437403"/>
            <a:chOff x="121429" y="411151"/>
            <a:chExt cx="607375" cy="607375"/>
          </a:xfrm>
        </p:grpSpPr>
        <p:sp>
          <p:nvSpPr>
            <p:cNvPr id="41" name="Oval 40">
              <a:extLst>
                <a:ext uri="{FF2B5EF4-FFF2-40B4-BE49-F238E27FC236}">
                  <a16:creationId xmlns:a16="http://schemas.microsoft.com/office/drawing/2014/main" id="{B6BF831C-93C3-4C77-BDD8-D85C6F731450}"/>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E48EA4FD-67BD-4ECB-B5B2-D1AF9B26157F}"/>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9C56264-3285-49B3-A816-65D9409E04E9}"/>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43">
              <a:extLst>
                <a:ext uri="{FF2B5EF4-FFF2-40B4-BE49-F238E27FC236}">
                  <a16:creationId xmlns:a16="http://schemas.microsoft.com/office/drawing/2014/main" id="{B2689479-8691-451F-A1E5-FFB058AEBB40}"/>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Top Corners Rounded 27">
            <a:extLst>
              <a:ext uri="{FF2B5EF4-FFF2-40B4-BE49-F238E27FC236}">
                <a16:creationId xmlns:a16="http://schemas.microsoft.com/office/drawing/2014/main" id="{11477A9D-5103-4038-9015-597B6AB52E31}"/>
              </a:ext>
            </a:extLst>
          </p:cNvPr>
          <p:cNvSpPr/>
          <p:nvPr/>
        </p:nvSpPr>
        <p:spPr>
          <a:xfrm>
            <a:off x="164560" y="2409949"/>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1DF975C-FC1D-4FDC-BA0B-3E156064369A}"/>
              </a:ext>
            </a:extLst>
          </p:cNvPr>
          <p:cNvGrpSpPr/>
          <p:nvPr/>
        </p:nvGrpSpPr>
        <p:grpSpPr>
          <a:xfrm rot="1056235">
            <a:off x="792438" y="1054175"/>
            <a:ext cx="391039" cy="1171393"/>
            <a:chOff x="391499" y="630207"/>
            <a:chExt cx="531845" cy="1593193"/>
          </a:xfrm>
        </p:grpSpPr>
        <p:sp>
          <p:nvSpPr>
            <p:cNvPr id="39" name="Rectangle: Rounded Corners 38">
              <a:extLst>
                <a:ext uri="{FF2B5EF4-FFF2-40B4-BE49-F238E27FC236}">
                  <a16:creationId xmlns:a16="http://schemas.microsoft.com/office/drawing/2014/main" id="{079CD355-7C99-4C02-BD98-37C24D860C97}"/>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029965E1-817B-4D1E-986B-850BE9D7E64D}"/>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a:extLst>
              <a:ext uri="{FF2B5EF4-FFF2-40B4-BE49-F238E27FC236}">
                <a16:creationId xmlns:a16="http://schemas.microsoft.com/office/drawing/2014/main" id="{91E7D623-F73A-43EC-837E-03076914DBEF}"/>
              </a:ext>
            </a:extLst>
          </p:cNvPr>
          <p:cNvSpPr/>
          <p:nvPr/>
        </p:nvSpPr>
        <p:spPr>
          <a:xfrm>
            <a:off x="706311" y="825632"/>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2C054BD6-D082-4DC0-8827-D7E8070099FB}"/>
              </a:ext>
            </a:extLst>
          </p:cNvPr>
          <p:cNvSpPr/>
          <p:nvPr/>
        </p:nvSpPr>
        <p:spPr>
          <a:xfrm>
            <a:off x="763036" y="882357"/>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9507AB-3C37-4D88-B35B-F394E88D376E}"/>
              </a:ext>
            </a:extLst>
          </p:cNvPr>
          <p:cNvSpPr/>
          <p:nvPr/>
        </p:nvSpPr>
        <p:spPr>
          <a:xfrm>
            <a:off x="866373" y="986231"/>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4E1D1415-C04D-4B04-894B-0DACAB00CF83}"/>
              </a:ext>
            </a:extLst>
          </p:cNvPr>
          <p:cNvSpPr/>
          <p:nvPr/>
        </p:nvSpPr>
        <p:spPr>
          <a:xfrm>
            <a:off x="935037" y="1054358"/>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4930E9EE-A029-4432-A909-6D41C8ABBA87}"/>
              </a:ext>
            </a:extLst>
          </p:cNvPr>
          <p:cNvSpPr/>
          <p:nvPr/>
        </p:nvSpPr>
        <p:spPr>
          <a:xfrm>
            <a:off x="372073" y="233092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a:extLst>
              <a:ext uri="{FF2B5EF4-FFF2-40B4-BE49-F238E27FC236}">
                <a16:creationId xmlns:a16="http://schemas.microsoft.com/office/drawing/2014/main" id="{9D3DBAE6-A187-408C-9B1B-2F6D5D6AEB72}"/>
              </a:ext>
            </a:extLst>
          </p:cNvPr>
          <p:cNvSpPr/>
          <p:nvPr/>
        </p:nvSpPr>
        <p:spPr>
          <a:xfrm>
            <a:off x="534764" y="2079481"/>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3CBFF0E-5897-4AF6-9083-120D02669595}"/>
              </a:ext>
            </a:extLst>
          </p:cNvPr>
          <p:cNvSpPr/>
          <p:nvPr/>
        </p:nvSpPr>
        <p:spPr>
          <a:xfrm>
            <a:off x="148" y="2686564"/>
            <a:ext cx="6683682" cy="46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492889" y="6181497"/>
            <a:ext cx="6684957" cy="442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b="1" dirty="0"/>
              <a:t>Tampilan login dan hasil pengujian login</a:t>
            </a:r>
            <a:endParaRPr lang="en-US" sz="2000" b="1" dirty="0"/>
          </a:p>
        </p:txBody>
      </p:sp>
      <p:sp>
        <p:nvSpPr>
          <p:cNvPr id="51" name="TextBox 50">
            <a:extLst>
              <a:ext uri="{FF2B5EF4-FFF2-40B4-BE49-F238E27FC236}">
                <a16:creationId xmlns:a16="http://schemas.microsoft.com/office/drawing/2014/main" id="{2136ECA3-E4FD-4B70-80AD-2CB28F62C3D5}"/>
              </a:ext>
            </a:extLst>
          </p:cNvPr>
          <p:cNvSpPr txBox="1"/>
          <p:nvPr/>
        </p:nvSpPr>
        <p:spPr>
          <a:xfrm>
            <a:off x="2637420" y="2001043"/>
            <a:ext cx="3860436" cy="562135"/>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gradFill flip="none" rotWithShape="1">
            <a:gsLst>
              <a:gs pos="0">
                <a:schemeClr val="accent4"/>
              </a:gs>
              <a:gs pos="25000">
                <a:schemeClr val="accent5"/>
              </a:gs>
              <a:gs pos="53000">
                <a:schemeClr val="accent2"/>
              </a:gs>
              <a:gs pos="100000">
                <a:schemeClr val="bg1"/>
              </a:gs>
              <a:gs pos="80000">
                <a:schemeClr val="accent1"/>
              </a:gs>
            </a:gsLst>
            <a:lin ang="1080000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2" name="Group 51">
            <a:extLst>
              <a:ext uri="{FF2B5EF4-FFF2-40B4-BE49-F238E27FC236}">
                <a16:creationId xmlns:a16="http://schemas.microsoft.com/office/drawing/2014/main" id="{2C778F61-3289-406C-98EE-008F04C71648}"/>
              </a:ext>
            </a:extLst>
          </p:cNvPr>
          <p:cNvGrpSpPr/>
          <p:nvPr/>
        </p:nvGrpSpPr>
        <p:grpSpPr>
          <a:xfrm>
            <a:off x="2763490" y="1076859"/>
            <a:ext cx="1589451" cy="846023"/>
            <a:chOff x="5517639" y="1826235"/>
            <a:chExt cx="1589451" cy="846023"/>
          </a:xfrm>
        </p:grpSpPr>
        <p:sp>
          <p:nvSpPr>
            <p:cNvPr id="53" name="TextBox 52">
              <a:extLst>
                <a:ext uri="{FF2B5EF4-FFF2-40B4-BE49-F238E27FC236}">
                  <a16:creationId xmlns:a16="http://schemas.microsoft.com/office/drawing/2014/main" id="{329CA396-865C-4F8E-97EB-5D3234572621}"/>
                </a:ext>
              </a:extLst>
            </p:cNvPr>
            <p:cNvSpPr txBox="1"/>
            <p:nvPr/>
          </p:nvSpPr>
          <p:spPr>
            <a:xfrm rot="1330280">
              <a:off x="5517639" y="1826235"/>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gradFill>
              <a:gsLst>
                <a:gs pos="0">
                  <a:schemeClr val="bg1"/>
                </a:gs>
                <a:gs pos="98000">
                  <a:schemeClr val="accent1"/>
                </a:gs>
              </a:gsLst>
              <a:lin ang="0" scaled="1"/>
            </a:gra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4" name="Group 53">
              <a:extLst>
                <a:ext uri="{FF2B5EF4-FFF2-40B4-BE49-F238E27FC236}">
                  <a16:creationId xmlns:a16="http://schemas.microsoft.com/office/drawing/2014/main" id="{CF63D451-1BEB-40CE-BFCD-540A5DD08F48}"/>
                </a:ext>
              </a:extLst>
            </p:cNvPr>
            <p:cNvGrpSpPr/>
            <p:nvPr/>
          </p:nvGrpSpPr>
          <p:grpSpPr>
            <a:xfrm>
              <a:off x="6334025" y="1900682"/>
              <a:ext cx="773065" cy="771576"/>
              <a:chOff x="7167944" y="1624190"/>
              <a:chExt cx="2677919" cy="2672764"/>
            </a:xfrm>
            <a:solidFill>
              <a:schemeClr val="bg1"/>
            </a:solidFill>
          </p:grpSpPr>
          <p:sp>
            <p:nvSpPr>
              <p:cNvPr id="55" name="Freeform: Shape 54">
                <a:extLst>
                  <a:ext uri="{FF2B5EF4-FFF2-40B4-BE49-F238E27FC236}">
                    <a16:creationId xmlns:a16="http://schemas.microsoft.com/office/drawing/2014/main" id="{8032EB02-FC35-4D54-8996-33EBC586C22E}"/>
                  </a:ext>
                </a:extLst>
              </p:cNvPr>
              <p:cNvSpPr/>
              <p:nvPr/>
            </p:nvSpPr>
            <p:spPr>
              <a:xfrm>
                <a:off x="7167944" y="1624190"/>
                <a:ext cx="2677919"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FDED2E9-75FD-416F-91DF-D4D371D2EA50}"/>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adFill>
                <a:gsLst>
                  <a:gs pos="0">
                    <a:schemeClr val="accent1"/>
                  </a:gs>
                  <a:gs pos="98000">
                    <a:schemeClr val="accent2"/>
                  </a:gs>
                </a:gsLst>
                <a:lin ang="0" scaled="1"/>
              </a:gradFill>
              <a:ln w="12700" cap="flat">
                <a:noFill/>
                <a:prstDash val="solid"/>
                <a:miter/>
              </a:ln>
            </p:spPr>
            <p:txBody>
              <a:bodyPr rtlCol="0" anchor="ctr"/>
              <a:lstStyle/>
              <a:p>
                <a:endParaRPr lang="en-US" dirty="0"/>
              </a:p>
            </p:txBody>
          </p:sp>
        </p:grpSp>
      </p:grpSp>
      <p:grpSp>
        <p:nvGrpSpPr>
          <p:cNvPr id="18" name="Group 17">
            <a:extLst>
              <a:ext uri="{FF2B5EF4-FFF2-40B4-BE49-F238E27FC236}">
                <a16:creationId xmlns:a16="http://schemas.microsoft.com/office/drawing/2014/main" id="{7FFA7157-9D15-4357-AF8E-091BDDBE9CC9}"/>
              </a:ext>
            </a:extLst>
          </p:cNvPr>
          <p:cNvGrpSpPr/>
          <p:nvPr/>
        </p:nvGrpSpPr>
        <p:grpSpPr>
          <a:xfrm rot="18490567" flipH="1">
            <a:off x="2609238" y="1051222"/>
            <a:ext cx="471722" cy="328072"/>
            <a:chOff x="5405974" y="1533288"/>
            <a:chExt cx="611040" cy="424965"/>
          </a:xfrm>
        </p:grpSpPr>
        <p:sp>
          <p:nvSpPr>
            <p:cNvPr id="19" name="Trapezoid 18">
              <a:extLst>
                <a:ext uri="{FF2B5EF4-FFF2-40B4-BE49-F238E27FC236}">
                  <a16:creationId xmlns:a16="http://schemas.microsoft.com/office/drawing/2014/main" id="{4D77C9AF-BA17-47FC-8902-AE54771234AD}"/>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apezoid 19">
              <a:extLst>
                <a:ext uri="{FF2B5EF4-FFF2-40B4-BE49-F238E27FC236}">
                  <a16:creationId xmlns:a16="http://schemas.microsoft.com/office/drawing/2014/main" id="{46B1721D-1165-4A00-8863-347C1607B84E}"/>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DD16100A-E561-4888-AB5B-C20C546FC1C5}"/>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E969C75F-590D-4E6E-BE43-E4228221B906}"/>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40DB3B2D-12B0-4DE4-9F5B-2AA64B0CDE0F}"/>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9F3BC3B0-8C89-4C8E-835C-640F128DD074}"/>
              </a:ext>
            </a:extLst>
          </p:cNvPr>
          <p:cNvGrpSpPr/>
          <p:nvPr/>
        </p:nvGrpSpPr>
        <p:grpSpPr>
          <a:xfrm rot="2713823">
            <a:off x="2778192" y="792412"/>
            <a:ext cx="289218" cy="289219"/>
            <a:chOff x="5108323" y="1463792"/>
            <a:chExt cx="374636" cy="374638"/>
          </a:xfrm>
        </p:grpSpPr>
        <p:sp>
          <p:nvSpPr>
            <p:cNvPr id="37" name="Oval 36">
              <a:extLst>
                <a:ext uri="{FF2B5EF4-FFF2-40B4-BE49-F238E27FC236}">
                  <a16:creationId xmlns:a16="http://schemas.microsoft.com/office/drawing/2014/main" id="{152C56B7-BED9-4CDB-A198-433B01806A3A}"/>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E022E71-CC49-48DB-9441-5FE8C9DFA8F4}"/>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sp>
        <p:nvSpPr>
          <p:cNvPr id="62" name="TextBox 61">
            <a:extLst>
              <a:ext uri="{FF2B5EF4-FFF2-40B4-BE49-F238E27FC236}">
                <a16:creationId xmlns:a16="http://schemas.microsoft.com/office/drawing/2014/main" id="{3DDC0738-942C-3E34-4C07-ACDBAE0DEF0D}"/>
              </a:ext>
            </a:extLst>
          </p:cNvPr>
          <p:cNvSpPr txBox="1"/>
          <p:nvPr/>
        </p:nvSpPr>
        <p:spPr>
          <a:xfrm>
            <a:off x="6844213" y="795931"/>
            <a:ext cx="5183227" cy="3693319"/>
          </a:xfrm>
          <a:prstGeom prst="rect">
            <a:avLst/>
          </a:prstGeom>
          <a:noFill/>
        </p:spPr>
        <p:txBody>
          <a:bodyPr wrap="square">
            <a:spAutoFit/>
          </a:bodyPr>
          <a:lstStyle/>
          <a:p>
            <a:pPr algn="ctr"/>
            <a:r>
              <a:rPr lang="id-ID" altLang="ko-KR" dirty="0">
                <a:solidFill>
                  <a:schemeClr val="bg1"/>
                </a:solidFill>
                <a:cs typeface="Arial" pitchFamily="34" charset="0"/>
              </a:rPr>
              <a:t>Terdapat 6 fitur yang akan di test dalam pengujian Otomatis, yakni : test login, test akomodasi, test penerbangan, test rental mobil, test atraksi wisata, dan test taksi bandara. Tahapan pengujian yang dilakukan adalah menentukan alur pengujian dan melakukan pengujian. Pada tahap test login ada 2 hal yang di test, yaitu : invalid login dan valid login. Untuk aplikasi yang akan diuji coba adalah aplikasi berbasis web untuk booking akomodasi wisata dan penginapan</a:t>
            </a:r>
          </a:p>
          <a:p>
            <a:pPr algn="ctr"/>
            <a:r>
              <a:rPr lang="id-ID" altLang="ko-KR" dirty="0">
                <a:solidFill>
                  <a:schemeClr val="bg1"/>
                </a:solidFill>
                <a:cs typeface="Arial" pitchFamily="34" charset="0"/>
              </a:rPr>
              <a:t>Pada hasil pengujian disamping dapat diketahui bahwa hasil pengujian invalid login berhasil dan tidak terdapat Error</a:t>
            </a:r>
          </a:p>
        </p:txBody>
      </p:sp>
      <p:pic>
        <p:nvPicPr>
          <p:cNvPr id="6" name="Picture 5">
            <a:extLst>
              <a:ext uri="{FF2B5EF4-FFF2-40B4-BE49-F238E27FC236}">
                <a16:creationId xmlns:a16="http://schemas.microsoft.com/office/drawing/2014/main" id="{A968D671-F3A5-2092-20B5-9FF4DC5023DC}"/>
              </a:ext>
            </a:extLst>
          </p:cNvPr>
          <p:cNvPicPr>
            <a:picLocks noChangeAspect="1"/>
          </p:cNvPicPr>
          <p:nvPr/>
        </p:nvPicPr>
        <p:blipFill>
          <a:blip r:embed="rId2"/>
          <a:stretch>
            <a:fillRect/>
          </a:stretch>
        </p:blipFill>
        <p:spPr>
          <a:xfrm>
            <a:off x="196428" y="2851512"/>
            <a:ext cx="4933962" cy="2351859"/>
          </a:xfrm>
          <a:prstGeom prst="rect">
            <a:avLst/>
          </a:prstGeom>
        </p:spPr>
      </p:pic>
      <p:pic>
        <p:nvPicPr>
          <p:cNvPr id="63" name="Picture 62">
            <a:extLst>
              <a:ext uri="{FF2B5EF4-FFF2-40B4-BE49-F238E27FC236}">
                <a16:creationId xmlns:a16="http://schemas.microsoft.com/office/drawing/2014/main" id="{0B632F7D-2C43-7B1F-4E89-14617FA3CA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518" r="33097" b="44879"/>
          <a:stretch/>
        </p:blipFill>
        <p:spPr>
          <a:xfrm>
            <a:off x="5266687" y="4150761"/>
            <a:ext cx="6760753" cy="2592160"/>
          </a:xfrm>
          <a:prstGeom prst="rect">
            <a:avLst/>
          </a:prstGeom>
        </p:spPr>
      </p:pic>
    </p:spTree>
    <p:extLst>
      <p:ext uri="{BB962C8B-B14F-4D97-AF65-F5344CB8AC3E}">
        <p14:creationId xmlns:p14="http://schemas.microsoft.com/office/powerpoint/2010/main" val="1838578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2254" y="826353"/>
            <a:ext cx="12191853" cy="5335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dirty="0"/>
              <a:t>T</a:t>
            </a:r>
            <a:endParaRPr lang="en-US" dirty="0"/>
          </a:p>
        </p:txBody>
      </p:sp>
      <p:sp>
        <p:nvSpPr>
          <p:cNvPr id="49" name="Rectangle 48">
            <a:extLst>
              <a:ext uri="{FF2B5EF4-FFF2-40B4-BE49-F238E27FC236}">
                <a16:creationId xmlns:a16="http://schemas.microsoft.com/office/drawing/2014/main" id="{63CBFF0E-5897-4AF6-9083-120D02669595}"/>
              </a:ext>
            </a:extLst>
          </p:cNvPr>
          <p:cNvSpPr/>
          <p:nvPr/>
        </p:nvSpPr>
        <p:spPr>
          <a:xfrm>
            <a:off x="-2253" y="191426"/>
            <a:ext cx="12191853" cy="4275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128" y="6214415"/>
            <a:ext cx="12191853" cy="442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99D5E64-94EB-8A34-64E6-10E42754F591}"/>
              </a:ext>
            </a:extLst>
          </p:cNvPr>
          <p:cNvSpPr txBox="1"/>
          <p:nvPr/>
        </p:nvSpPr>
        <p:spPr>
          <a:xfrm>
            <a:off x="6961237" y="328716"/>
            <a:ext cx="3467277" cy="1200329"/>
          </a:xfrm>
          <a:prstGeom prst="rect">
            <a:avLst/>
          </a:prstGeom>
          <a:noFill/>
        </p:spPr>
        <p:txBody>
          <a:bodyPr wrap="square" rtlCol="0">
            <a:spAutoFit/>
          </a:bodyPr>
          <a:lstStyle/>
          <a:p>
            <a:r>
              <a:rPr lang="id-ID" sz="2400" b="1" dirty="0">
                <a:solidFill>
                  <a:schemeClr val="bg1"/>
                </a:solidFill>
              </a:rPr>
              <a:t>Tampilan akomodasi dan  hasil pengujian akomodasi</a:t>
            </a:r>
          </a:p>
        </p:txBody>
      </p:sp>
      <p:pic>
        <p:nvPicPr>
          <p:cNvPr id="65" name="Picture 64">
            <a:extLst>
              <a:ext uri="{FF2B5EF4-FFF2-40B4-BE49-F238E27FC236}">
                <a16:creationId xmlns:a16="http://schemas.microsoft.com/office/drawing/2014/main" id="{9F3F57A6-C67B-3C86-76D6-A391D71EF263}"/>
              </a:ext>
            </a:extLst>
          </p:cNvPr>
          <p:cNvPicPr>
            <a:picLocks noChangeAspect="1"/>
          </p:cNvPicPr>
          <p:nvPr/>
        </p:nvPicPr>
        <p:blipFill rotWithShape="1">
          <a:blip r:embed="rId2"/>
          <a:srcRect t="10832" r="8786" b="12255"/>
          <a:stretch/>
        </p:blipFill>
        <p:spPr>
          <a:xfrm>
            <a:off x="0" y="405187"/>
            <a:ext cx="6564085" cy="3113314"/>
          </a:xfrm>
          <a:prstGeom prst="rect">
            <a:avLst/>
          </a:prstGeom>
        </p:spPr>
      </p:pic>
      <p:pic>
        <p:nvPicPr>
          <p:cNvPr id="66" name="Picture 65">
            <a:extLst>
              <a:ext uri="{FF2B5EF4-FFF2-40B4-BE49-F238E27FC236}">
                <a16:creationId xmlns:a16="http://schemas.microsoft.com/office/drawing/2014/main" id="{DB00BFB0-18C5-C8B4-1664-CFD9426B0A7F}"/>
              </a:ext>
            </a:extLst>
          </p:cNvPr>
          <p:cNvPicPr>
            <a:picLocks noChangeAspect="1"/>
          </p:cNvPicPr>
          <p:nvPr/>
        </p:nvPicPr>
        <p:blipFill rotWithShape="1">
          <a:blip r:embed="rId3"/>
          <a:srcRect t="9144" r="27589" b="57394"/>
          <a:stretch/>
        </p:blipFill>
        <p:spPr>
          <a:xfrm>
            <a:off x="5218370" y="1668969"/>
            <a:ext cx="6973630" cy="1812672"/>
          </a:xfrm>
          <a:prstGeom prst="rect">
            <a:avLst/>
          </a:prstGeom>
        </p:spPr>
      </p:pic>
      <p:pic>
        <p:nvPicPr>
          <p:cNvPr id="69" name="Picture 68">
            <a:extLst>
              <a:ext uri="{FF2B5EF4-FFF2-40B4-BE49-F238E27FC236}">
                <a16:creationId xmlns:a16="http://schemas.microsoft.com/office/drawing/2014/main" id="{2B319253-C075-7539-B383-C9682A2F93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93" t="14883" r="4115" b="22183"/>
          <a:stretch/>
        </p:blipFill>
        <p:spPr>
          <a:xfrm>
            <a:off x="5044763" y="4006829"/>
            <a:ext cx="7320844" cy="2851171"/>
          </a:xfrm>
          <a:prstGeom prst="rect">
            <a:avLst/>
          </a:prstGeom>
        </p:spPr>
      </p:pic>
      <p:pic>
        <p:nvPicPr>
          <p:cNvPr id="70" name="Picture 69">
            <a:extLst>
              <a:ext uri="{FF2B5EF4-FFF2-40B4-BE49-F238E27FC236}">
                <a16:creationId xmlns:a16="http://schemas.microsoft.com/office/drawing/2014/main" id="{0ACD3763-0615-CBF9-BADF-48FC9DF94D4B}"/>
              </a:ext>
            </a:extLst>
          </p:cNvPr>
          <p:cNvPicPr>
            <a:picLocks noChangeAspect="1"/>
          </p:cNvPicPr>
          <p:nvPr/>
        </p:nvPicPr>
        <p:blipFill rotWithShape="1">
          <a:blip r:embed="rId5"/>
          <a:srcRect t="9481" b="54676"/>
          <a:stretch/>
        </p:blipFill>
        <p:spPr>
          <a:xfrm>
            <a:off x="2401" y="4754203"/>
            <a:ext cx="6999515" cy="1867946"/>
          </a:xfrm>
          <a:prstGeom prst="rect">
            <a:avLst/>
          </a:prstGeom>
        </p:spPr>
      </p:pic>
      <p:sp>
        <p:nvSpPr>
          <p:cNvPr id="72" name="TextBox 71">
            <a:extLst>
              <a:ext uri="{FF2B5EF4-FFF2-40B4-BE49-F238E27FC236}">
                <a16:creationId xmlns:a16="http://schemas.microsoft.com/office/drawing/2014/main" id="{BCC73BD3-9AC8-4F53-5D86-AD32F38F13E2}"/>
              </a:ext>
            </a:extLst>
          </p:cNvPr>
          <p:cNvSpPr txBox="1"/>
          <p:nvPr/>
        </p:nvSpPr>
        <p:spPr>
          <a:xfrm>
            <a:off x="288295" y="3792333"/>
            <a:ext cx="3946248" cy="830997"/>
          </a:xfrm>
          <a:prstGeom prst="rect">
            <a:avLst/>
          </a:prstGeom>
          <a:noFill/>
        </p:spPr>
        <p:txBody>
          <a:bodyPr wrap="square" rtlCol="0">
            <a:spAutoFit/>
          </a:bodyPr>
          <a:lstStyle/>
          <a:p>
            <a:r>
              <a:rPr lang="id-ID" sz="2400" b="1" dirty="0">
                <a:solidFill>
                  <a:schemeClr val="bg1"/>
                </a:solidFill>
              </a:rPr>
              <a:t>Tampilan penerbangan dan hasil pengujian penerbangan</a:t>
            </a:r>
          </a:p>
        </p:txBody>
      </p:sp>
    </p:spTree>
    <p:extLst>
      <p:ext uri="{BB962C8B-B14F-4D97-AF65-F5344CB8AC3E}">
        <p14:creationId xmlns:p14="http://schemas.microsoft.com/office/powerpoint/2010/main" val="2672344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2254" y="826353"/>
            <a:ext cx="12191853" cy="5335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dirty="0"/>
              <a:t>T</a:t>
            </a:r>
            <a:endParaRPr lang="en-US" dirty="0"/>
          </a:p>
        </p:txBody>
      </p:sp>
      <p:sp>
        <p:nvSpPr>
          <p:cNvPr id="49" name="Rectangle 48">
            <a:extLst>
              <a:ext uri="{FF2B5EF4-FFF2-40B4-BE49-F238E27FC236}">
                <a16:creationId xmlns:a16="http://schemas.microsoft.com/office/drawing/2014/main" id="{63CBFF0E-5897-4AF6-9083-120D02669595}"/>
              </a:ext>
            </a:extLst>
          </p:cNvPr>
          <p:cNvSpPr/>
          <p:nvPr/>
        </p:nvSpPr>
        <p:spPr>
          <a:xfrm>
            <a:off x="-2253" y="191426"/>
            <a:ext cx="12191853" cy="4275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128" y="6214415"/>
            <a:ext cx="12191853" cy="442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99D5E64-94EB-8A34-64E6-10E42754F591}"/>
              </a:ext>
            </a:extLst>
          </p:cNvPr>
          <p:cNvSpPr txBox="1"/>
          <p:nvPr/>
        </p:nvSpPr>
        <p:spPr>
          <a:xfrm>
            <a:off x="6961237" y="328716"/>
            <a:ext cx="3467277" cy="1200329"/>
          </a:xfrm>
          <a:prstGeom prst="rect">
            <a:avLst/>
          </a:prstGeom>
          <a:noFill/>
        </p:spPr>
        <p:txBody>
          <a:bodyPr wrap="square" rtlCol="0">
            <a:spAutoFit/>
          </a:bodyPr>
          <a:lstStyle/>
          <a:p>
            <a:r>
              <a:rPr lang="id-ID" sz="2400" b="1" dirty="0">
                <a:solidFill>
                  <a:schemeClr val="bg1"/>
                </a:solidFill>
              </a:rPr>
              <a:t>Tampilan rental mobil dan  hasil pengujian rental mobil</a:t>
            </a:r>
          </a:p>
        </p:txBody>
      </p:sp>
      <p:sp>
        <p:nvSpPr>
          <p:cNvPr id="72" name="TextBox 71">
            <a:extLst>
              <a:ext uri="{FF2B5EF4-FFF2-40B4-BE49-F238E27FC236}">
                <a16:creationId xmlns:a16="http://schemas.microsoft.com/office/drawing/2014/main" id="{BCC73BD3-9AC8-4F53-5D86-AD32F38F13E2}"/>
              </a:ext>
            </a:extLst>
          </p:cNvPr>
          <p:cNvSpPr txBox="1"/>
          <p:nvPr/>
        </p:nvSpPr>
        <p:spPr>
          <a:xfrm>
            <a:off x="157666" y="3280528"/>
            <a:ext cx="3946248" cy="830997"/>
          </a:xfrm>
          <a:prstGeom prst="rect">
            <a:avLst/>
          </a:prstGeom>
          <a:noFill/>
        </p:spPr>
        <p:txBody>
          <a:bodyPr wrap="square" rtlCol="0">
            <a:spAutoFit/>
          </a:bodyPr>
          <a:lstStyle/>
          <a:p>
            <a:r>
              <a:rPr lang="id-ID" sz="2400" b="1" dirty="0">
                <a:solidFill>
                  <a:schemeClr val="bg1"/>
                </a:solidFill>
              </a:rPr>
              <a:t>Tampilan atraksi wisata dan hasil pengujian atraksi wisata</a:t>
            </a:r>
          </a:p>
        </p:txBody>
      </p:sp>
      <p:pic>
        <p:nvPicPr>
          <p:cNvPr id="16" name="Picture 15">
            <a:extLst>
              <a:ext uri="{FF2B5EF4-FFF2-40B4-BE49-F238E27FC236}">
                <a16:creationId xmlns:a16="http://schemas.microsoft.com/office/drawing/2014/main" id="{6E25DE76-778F-E460-8547-B932FC78FD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 t="17606" r="2328" b="30010"/>
          <a:stretch/>
        </p:blipFill>
        <p:spPr>
          <a:xfrm>
            <a:off x="-3381" y="548587"/>
            <a:ext cx="6320813" cy="1930337"/>
          </a:xfrm>
          <a:prstGeom prst="rect">
            <a:avLst/>
          </a:prstGeom>
        </p:spPr>
      </p:pic>
      <p:pic>
        <p:nvPicPr>
          <p:cNvPr id="17" name="Picture 16">
            <a:extLst>
              <a:ext uri="{FF2B5EF4-FFF2-40B4-BE49-F238E27FC236}">
                <a16:creationId xmlns:a16="http://schemas.microsoft.com/office/drawing/2014/main" id="{F77D68C8-86F5-B760-7953-30F4637D2F65}"/>
              </a:ext>
            </a:extLst>
          </p:cNvPr>
          <p:cNvPicPr>
            <a:picLocks noChangeAspect="1"/>
          </p:cNvPicPr>
          <p:nvPr/>
        </p:nvPicPr>
        <p:blipFill rotWithShape="1">
          <a:blip r:embed="rId3"/>
          <a:srcRect t="7632" r="17712" b="50281"/>
          <a:stretch/>
        </p:blipFill>
        <p:spPr>
          <a:xfrm>
            <a:off x="5621137" y="1463077"/>
            <a:ext cx="6568462" cy="1889681"/>
          </a:xfrm>
          <a:prstGeom prst="rect">
            <a:avLst/>
          </a:prstGeom>
        </p:spPr>
      </p:pic>
      <p:pic>
        <p:nvPicPr>
          <p:cNvPr id="18" name="Picture 17">
            <a:extLst>
              <a:ext uri="{FF2B5EF4-FFF2-40B4-BE49-F238E27FC236}">
                <a16:creationId xmlns:a16="http://schemas.microsoft.com/office/drawing/2014/main" id="{131FEBDC-E2B8-795F-40AF-DD9588645DA0}"/>
              </a:ext>
            </a:extLst>
          </p:cNvPr>
          <p:cNvPicPr>
            <a:picLocks noChangeAspect="1"/>
          </p:cNvPicPr>
          <p:nvPr/>
        </p:nvPicPr>
        <p:blipFill rotWithShape="1">
          <a:blip r:embed="rId4"/>
          <a:srcRect l="4847" t="16554" r="5762" b="20580"/>
          <a:stretch/>
        </p:blipFill>
        <p:spPr>
          <a:xfrm>
            <a:off x="5867400" y="4004913"/>
            <a:ext cx="6324600" cy="2501881"/>
          </a:xfrm>
          <a:prstGeom prst="rect">
            <a:avLst/>
          </a:prstGeom>
        </p:spPr>
      </p:pic>
      <p:pic>
        <p:nvPicPr>
          <p:cNvPr id="19" name="Picture 18">
            <a:extLst>
              <a:ext uri="{FF2B5EF4-FFF2-40B4-BE49-F238E27FC236}">
                <a16:creationId xmlns:a16="http://schemas.microsoft.com/office/drawing/2014/main" id="{61D50983-C1DF-13B2-AD1E-BA4737D303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793" r="24170" b="38374"/>
          <a:stretch/>
        </p:blipFill>
        <p:spPr>
          <a:xfrm>
            <a:off x="0" y="4294038"/>
            <a:ext cx="6237514" cy="2490767"/>
          </a:xfrm>
          <a:prstGeom prst="rect">
            <a:avLst/>
          </a:prstGeom>
        </p:spPr>
      </p:pic>
    </p:spTree>
    <p:extLst>
      <p:ext uri="{BB962C8B-B14F-4D97-AF65-F5344CB8AC3E}">
        <p14:creationId xmlns:p14="http://schemas.microsoft.com/office/powerpoint/2010/main" val="660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F4CB848E-1D16-4F7F-919F-6A9FB17B8BC0}"/>
              </a:ext>
            </a:extLst>
          </p:cNvPr>
          <p:cNvSpPr/>
          <p:nvPr/>
        </p:nvSpPr>
        <p:spPr>
          <a:xfrm>
            <a:off x="-2253" y="796578"/>
            <a:ext cx="12191853" cy="5335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9" name="Rectangle 48">
            <a:extLst>
              <a:ext uri="{FF2B5EF4-FFF2-40B4-BE49-F238E27FC236}">
                <a16:creationId xmlns:a16="http://schemas.microsoft.com/office/drawing/2014/main" id="{63CBFF0E-5897-4AF6-9083-120D02669595}"/>
              </a:ext>
            </a:extLst>
          </p:cNvPr>
          <p:cNvSpPr/>
          <p:nvPr/>
        </p:nvSpPr>
        <p:spPr>
          <a:xfrm>
            <a:off x="-2253" y="191426"/>
            <a:ext cx="12191853" cy="4275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1A64975-1C0D-43DB-B28F-106A015F4420}"/>
              </a:ext>
            </a:extLst>
          </p:cNvPr>
          <p:cNvSpPr/>
          <p:nvPr/>
        </p:nvSpPr>
        <p:spPr>
          <a:xfrm>
            <a:off x="-1128" y="6214415"/>
            <a:ext cx="12191853" cy="442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BCC73BD3-9AC8-4F53-5D86-AD32F38F13E2}"/>
              </a:ext>
            </a:extLst>
          </p:cNvPr>
          <p:cNvSpPr txBox="1"/>
          <p:nvPr/>
        </p:nvSpPr>
        <p:spPr>
          <a:xfrm>
            <a:off x="7080979" y="858109"/>
            <a:ext cx="3946248" cy="830997"/>
          </a:xfrm>
          <a:prstGeom prst="rect">
            <a:avLst/>
          </a:prstGeom>
          <a:noFill/>
        </p:spPr>
        <p:txBody>
          <a:bodyPr wrap="square" rtlCol="0">
            <a:spAutoFit/>
          </a:bodyPr>
          <a:lstStyle/>
          <a:p>
            <a:r>
              <a:rPr lang="id-ID" sz="2400" b="1" dirty="0">
                <a:solidFill>
                  <a:schemeClr val="bg1"/>
                </a:solidFill>
              </a:rPr>
              <a:t>Tampilan rental mobil dan hasil pengujian rental mobil</a:t>
            </a:r>
          </a:p>
        </p:txBody>
      </p:sp>
      <p:pic>
        <p:nvPicPr>
          <p:cNvPr id="20" name="Picture 19">
            <a:extLst>
              <a:ext uri="{FF2B5EF4-FFF2-40B4-BE49-F238E27FC236}">
                <a16:creationId xmlns:a16="http://schemas.microsoft.com/office/drawing/2014/main" id="{54BECAEC-9A13-67CD-4D92-88CCC531CB9F}"/>
              </a:ext>
            </a:extLst>
          </p:cNvPr>
          <p:cNvPicPr>
            <a:picLocks noChangeAspect="1"/>
          </p:cNvPicPr>
          <p:nvPr/>
        </p:nvPicPr>
        <p:blipFill rotWithShape="1">
          <a:blip r:embed="rId2"/>
          <a:srcRect t="14883" r="3088" b="12182"/>
          <a:stretch/>
        </p:blipFill>
        <p:spPr>
          <a:xfrm>
            <a:off x="0" y="725500"/>
            <a:ext cx="6612388" cy="2799123"/>
          </a:xfrm>
          <a:prstGeom prst="rect">
            <a:avLst/>
          </a:prstGeom>
        </p:spPr>
      </p:pic>
      <p:pic>
        <p:nvPicPr>
          <p:cNvPr id="21" name="Picture 20">
            <a:extLst>
              <a:ext uri="{FF2B5EF4-FFF2-40B4-BE49-F238E27FC236}">
                <a16:creationId xmlns:a16="http://schemas.microsoft.com/office/drawing/2014/main" id="{C0DAC8AA-D130-E872-FEFA-740AE515CE20}"/>
              </a:ext>
            </a:extLst>
          </p:cNvPr>
          <p:cNvPicPr>
            <a:picLocks noChangeAspect="1"/>
          </p:cNvPicPr>
          <p:nvPr/>
        </p:nvPicPr>
        <p:blipFill rotWithShape="1">
          <a:blip r:embed="rId3"/>
          <a:srcRect t="8390" r="17762" b="39259"/>
          <a:stretch/>
        </p:blipFill>
        <p:spPr>
          <a:xfrm>
            <a:off x="4191000" y="3612508"/>
            <a:ext cx="7282543" cy="2607600"/>
          </a:xfrm>
          <a:prstGeom prst="rect">
            <a:avLst/>
          </a:prstGeom>
        </p:spPr>
      </p:pic>
    </p:spTree>
    <p:extLst>
      <p:ext uri="{BB962C8B-B14F-4D97-AF65-F5344CB8AC3E}">
        <p14:creationId xmlns:p14="http://schemas.microsoft.com/office/powerpoint/2010/main" val="147804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229281B-19A9-4B8B-B0D8-8EF447EBB736}"/>
              </a:ext>
            </a:extLst>
          </p:cNvPr>
          <p:cNvGrpSpPr/>
          <p:nvPr/>
        </p:nvGrpSpPr>
        <p:grpSpPr>
          <a:xfrm>
            <a:off x="727771" y="1593695"/>
            <a:ext cx="5067597" cy="4615133"/>
            <a:chOff x="580727" y="-1101880"/>
            <a:chExt cx="5067597" cy="4615133"/>
          </a:xfrm>
        </p:grpSpPr>
        <p:sp>
          <p:nvSpPr>
            <p:cNvPr id="29" name="Graphic 27">
              <a:extLst>
                <a:ext uri="{FF2B5EF4-FFF2-40B4-BE49-F238E27FC236}">
                  <a16:creationId xmlns:a16="http://schemas.microsoft.com/office/drawing/2014/main" id="{FA295B3A-2469-4321-9012-2584D11573B2}"/>
                </a:ext>
              </a:extLst>
            </p:cNvPr>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lumMod val="85000"/>
              </a:schemeClr>
            </a:solidFill>
            <a:ln w="9525" cap="flat">
              <a:noFill/>
              <a:prstDash val="solid"/>
              <a:miter/>
            </a:ln>
          </p:spPr>
          <p:txBody>
            <a:bodyPr rtlCol="0" anchor="ctr"/>
            <a:lstStyle/>
            <a:p>
              <a:endParaRPr lang="en-US"/>
            </a:p>
          </p:txBody>
        </p:sp>
        <p:sp>
          <p:nvSpPr>
            <p:cNvPr id="30" name="Graphic 27">
              <a:extLst>
                <a:ext uri="{FF2B5EF4-FFF2-40B4-BE49-F238E27FC236}">
                  <a16:creationId xmlns:a16="http://schemas.microsoft.com/office/drawing/2014/main" id="{A6A8181F-CC04-40BF-AE79-DEC0A6ED09A9}"/>
                </a:ext>
              </a:extLst>
            </p:cNvPr>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solidFill>
            <a:ln w="9525" cap="flat">
              <a:noFill/>
              <a:prstDash val="solid"/>
              <a:miter/>
            </a:ln>
          </p:spPr>
          <p:txBody>
            <a:bodyPr rtlCol="0" anchor="ctr"/>
            <a:lstStyle/>
            <a:p>
              <a:endParaRPr lang="en-US"/>
            </a:p>
          </p:txBody>
        </p:sp>
      </p:grpSp>
      <p:sp>
        <p:nvSpPr>
          <p:cNvPr id="35" name="Rectangle: Rounded Corners 34">
            <a:extLst>
              <a:ext uri="{FF2B5EF4-FFF2-40B4-BE49-F238E27FC236}">
                <a16:creationId xmlns:a16="http://schemas.microsoft.com/office/drawing/2014/main" id="{D917F4B5-22AF-4C44-BD0B-54356F64B742}"/>
              </a:ext>
            </a:extLst>
          </p:cNvPr>
          <p:cNvSpPr/>
          <p:nvPr/>
        </p:nvSpPr>
        <p:spPr>
          <a:xfrm rot="14190664">
            <a:off x="1973090" y="3386847"/>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5CB2717-6ED5-45FB-9317-20878003F687}"/>
              </a:ext>
            </a:extLst>
          </p:cNvPr>
          <p:cNvSpPr/>
          <p:nvPr/>
        </p:nvSpPr>
        <p:spPr>
          <a:xfrm rot="18091456">
            <a:off x="3545278" y="4110745"/>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96DB0671-E809-4F41-8814-C46ADFDA5A13}"/>
              </a:ext>
            </a:extLst>
          </p:cNvPr>
          <p:cNvSpPr/>
          <p:nvPr/>
        </p:nvSpPr>
        <p:spPr>
          <a:xfrm rot="19725368">
            <a:off x="3068448" y="2392880"/>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35564" y="339509"/>
            <a:ext cx="12663128" cy="235671"/>
          </a:xfrm>
          <a:prstGeom prst="rect">
            <a:avLst/>
          </a:prstGeom>
        </p:spPr>
        <p:txBody>
          <a:bodyPr/>
          <a:lstStyle/>
          <a:p>
            <a:r>
              <a:rPr lang="id-ID" sz="4000" dirty="0"/>
              <a:t>Pengujian Non Fungsional – Stress Test</a:t>
            </a:r>
            <a:endParaRPr lang="en-US" sz="4000" dirty="0"/>
          </a:p>
        </p:txBody>
      </p:sp>
      <p:grpSp>
        <p:nvGrpSpPr>
          <p:cNvPr id="17" name="Group 16">
            <a:extLst>
              <a:ext uri="{FF2B5EF4-FFF2-40B4-BE49-F238E27FC236}">
                <a16:creationId xmlns:a16="http://schemas.microsoft.com/office/drawing/2014/main" id="{3B8A24D0-1CAB-4E06-AC58-D5EB3250D662}"/>
              </a:ext>
            </a:extLst>
          </p:cNvPr>
          <p:cNvGrpSpPr/>
          <p:nvPr/>
        </p:nvGrpSpPr>
        <p:grpSpPr>
          <a:xfrm>
            <a:off x="2589156" y="3607844"/>
            <a:ext cx="1344828" cy="1344828"/>
            <a:chOff x="1089413" y="2131797"/>
            <a:chExt cx="2968238" cy="2968238"/>
          </a:xfrm>
        </p:grpSpPr>
        <p:sp>
          <p:nvSpPr>
            <p:cNvPr id="16" name="Freeform: Shape 15">
              <a:extLst>
                <a:ext uri="{FF2B5EF4-FFF2-40B4-BE49-F238E27FC236}">
                  <a16:creationId xmlns:a16="http://schemas.microsoft.com/office/drawing/2014/main" id="{02CDC10F-CBC6-43C7-AFD5-1C0B1A57872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646DB8B-DCF6-4FBC-A6DF-36A7A5069314}"/>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DE2D978E-AA94-4CB9-82FF-B9B37356B8B2}"/>
              </a:ext>
            </a:extLst>
          </p:cNvPr>
          <p:cNvGrpSpPr/>
          <p:nvPr/>
        </p:nvGrpSpPr>
        <p:grpSpPr>
          <a:xfrm>
            <a:off x="2589156" y="1862881"/>
            <a:ext cx="1298170" cy="1298170"/>
            <a:chOff x="1089413" y="2131797"/>
            <a:chExt cx="2968238" cy="2968238"/>
          </a:xfrm>
        </p:grpSpPr>
        <p:sp>
          <p:nvSpPr>
            <p:cNvPr id="19" name="Freeform: Shape 18">
              <a:extLst>
                <a:ext uri="{FF2B5EF4-FFF2-40B4-BE49-F238E27FC236}">
                  <a16:creationId xmlns:a16="http://schemas.microsoft.com/office/drawing/2014/main" id="{D5D68A41-6763-4A09-854A-1CA93F03BB70}"/>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797577DB-E822-4A1F-BFFC-A4EFC505439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AE8B2EC-ABB6-4E39-A97A-DB1C9BE18B3C}"/>
              </a:ext>
            </a:extLst>
          </p:cNvPr>
          <p:cNvGrpSpPr/>
          <p:nvPr/>
        </p:nvGrpSpPr>
        <p:grpSpPr>
          <a:xfrm>
            <a:off x="992048" y="4653587"/>
            <a:ext cx="1298170" cy="1298170"/>
            <a:chOff x="1089413" y="2131797"/>
            <a:chExt cx="2968238" cy="2968238"/>
          </a:xfrm>
        </p:grpSpPr>
        <p:sp>
          <p:nvSpPr>
            <p:cNvPr id="22" name="Freeform: Shape 21">
              <a:extLst>
                <a:ext uri="{FF2B5EF4-FFF2-40B4-BE49-F238E27FC236}">
                  <a16:creationId xmlns:a16="http://schemas.microsoft.com/office/drawing/2014/main" id="{14D426F1-D942-42C7-A1F1-A731EEEC0994}"/>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0F6E5CC-A1DC-46A1-BEC9-DA240DCBE84D}"/>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4" name="Group 23">
            <a:extLst>
              <a:ext uri="{FF2B5EF4-FFF2-40B4-BE49-F238E27FC236}">
                <a16:creationId xmlns:a16="http://schemas.microsoft.com/office/drawing/2014/main" id="{0C9D69F0-C990-4D1C-BCCE-71F3A0BA7632}"/>
              </a:ext>
            </a:extLst>
          </p:cNvPr>
          <p:cNvGrpSpPr/>
          <p:nvPr/>
        </p:nvGrpSpPr>
        <p:grpSpPr>
          <a:xfrm>
            <a:off x="4176739" y="4653587"/>
            <a:ext cx="1298170" cy="1298170"/>
            <a:chOff x="1089413" y="2131797"/>
            <a:chExt cx="2968238" cy="2968238"/>
          </a:xfrm>
        </p:grpSpPr>
        <p:sp>
          <p:nvSpPr>
            <p:cNvPr id="25" name="Freeform: Shape 24">
              <a:extLst>
                <a:ext uri="{FF2B5EF4-FFF2-40B4-BE49-F238E27FC236}">
                  <a16:creationId xmlns:a16="http://schemas.microsoft.com/office/drawing/2014/main" id="{765EA648-AA2A-4EAF-B24D-111A1DA94E89}"/>
                </a:ext>
              </a:extLst>
            </p:cNvPr>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EAC85BAB-4687-423F-8677-EBED505BF997}"/>
                </a:ext>
              </a:extLst>
            </p:cNvPr>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36" name="Group 35">
            <a:extLst>
              <a:ext uri="{FF2B5EF4-FFF2-40B4-BE49-F238E27FC236}">
                <a16:creationId xmlns:a16="http://schemas.microsoft.com/office/drawing/2014/main" id="{3D6B3A42-7A73-4839-B087-1ED41F0410E1}"/>
              </a:ext>
            </a:extLst>
          </p:cNvPr>
          <p:cNvGrpSpPr/>
          <p:nvPr/>
        </p:nvGrpSpPr>
        <p:grpSpPr>
          <a:xfrm>
            <a:off x="5898740" y="1155963"/>
            <a:ext cx="5814287" cy="2019903"/>
            <a:chOff x="611560" y="2708919"/>
            <a:chExt cx="3021709" cy="2175341"/>
          </a:xfrm>
        </p:grpSpPr>
        <p:sp>
          <p:nvSpPr>
            <p:cNvPr id="37" name="Rounded Rectangle 58">
              <a:extLst>
                <a:ext uri="{FF2B5EF4-FFF2-40B4-BE49-F238E27FC236}">
                  <a16:creationId xmlns:a16="http://schemas.microsoft.com/office/drawing/2014/main" id="{38BC4B03-DEE4-4394-BE14-577BA81D6CA1}"/>
                </a:ext>
              </a:extLst>
            </p:cNvPr>
            <p:cNvSpPr/>
            <p:nvPr/>
          </p:nvSpPr>
          <p:spPr>
            <a:xfrm>
              <a:off x="611560" y="2708919"/>
              <a:ext cx="2019745" cy="446114"/>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38" name="TextBox 37">
              <a:extLst>
                <a:ext uri="{FF2B5EF4-FFF2-40B4-BE49-F238E27FC236}">
                  <a16:creationId xmlns:a16="http://schemas.microsoft.com/office/drawing/2014/main" id="{99B9FFEE-5740-47F7-9275-063717E3C247}"/>
                </a:ext>
              </a:extLst>
            </p:cNvPr>
            <p:cNvSpPr txBox="1"/>
            <p:nvPr/>
          </p:nvSpPr>
          <p:spPr>
            <a:xfrm>
              <a:off x="665833" y="3193810"/>
              <a:ext cx="2967436" cy="1690450"/>
            </a:xfrm>
            <a:prstGeom prst="rect">
              <a:avLst/>
            </a:prstGeom>
            <a:noFill/>
          </p:spPr>
          <p:txBody>
            <a:bodyPr wrap="square" rtlCol="0">
              <a:spAutoFit/>
            </a:bodyPr>
            <a:lstStyle/>
            <a:p>
              <a:r>
                <a:rPr lang="en-ID" sz="1600" b="0" i="1" dirty="0">
                  <a:effectLst/>
                  <a:latin typeface="source-serif-pro"/>
                </a:rPr>
                <a:t>Non-functional testing</a:t>
              </a:r>
              <a:r>
                <a:rPr lang="en-ID" sz="1600" b="0" i="0" dirty="0">
                  <a:effectLst/>
                  <a:latin typeface="source-serif-pro"/>
                </a:rPr>
                <a:t> </a:t>
              </a:r>
              <a:r>
                <a:rPr lang="en-ID" sz="1600" b="0" i="0" dirty="0" err="1">
                  <a:effectLst/>
                  <a:latin typeface="source-serif-pro"/>
                </a:rPr>
                <a:t>merupakan</a:t>
              </a:r>
              <a:r>
                <a:rPr lang="en-ID" sz="1600" b="0" i="0" dirty="0">
                  <a:effectLst/>
                  <a:latin typeface="source-serif-pro"/>
                </a:rPr>
                <a:t> </a:t>
              </a:r>
              <a:r>
                <a:rPr lang="en-ID" sz="1600" b="0" i="0" dirty="0" err="1">
                  <a:effectLst/>
                  <a:latin typeface="source-serif-pro"/>
                </a:rPr>
                <a:t>pengujian</a:t>
              </a:r>
              <a:r>
                <a:rPr lang="en-ID" sz="1600" b="0" i="0" dirty="0">
                  <a:effectLst/>
                  <a:latin typeface="source-serif-pro"/>
                </a:rPr>
                <a:t> yang </a:t>
              </a:r>
              <a:r>
                <a:rPr lang="en-ID" sz="1600" b="0" i="0" dirty="0" err="1">
                  <a:effectLst/>
                  <a:latin typeface="source-serif-pro"/>
                </a:rPr>
                <a:t>melakukan</a:t>
              </a:r>
              <a:r>
                <a:rPr lang="en-ID" sz="1600" b="0" i="0" dirty="0">
                  <a:effectLst/>
                  <a:latin typeface="source-serif-pro"/>
                </a:rPr>
                <a:t> </a:t>
              </a:r>
              <a:r>
                <a:rPr lang="en-ID" sz="1600" b="0" i="0" dirty="0" err="1">
                  <a:effectLst/>
                  <a:latin typeface="source-serif-pro"/>
                </a:rPr>
                <a:t>verifikasi</a:t>
              </a:r>
              <a:r>
                <a:rPr lang="en-ID" sz="1600" b="0" i="0" dirty="0">
                  <a:effectLst/>
                  <a:latin typeface="source-serif-pro"/>
                </a:rPr>
                <a:t> pada </a:t>
              </a:r>
              <a:r>
                <a:rPr lang="en-ID" sz="1600" b="0" i="0" dirty="0" err="1">
                  <a:effectLst/>
                  <a:latin typeface="source-serif-pro"/>
                </a:rPr>
                <a:t>kebutuhan</a:t>
              </a:r>
              <a:r>
                <a:rPr lang="en-ID" sz="1600" b="0" i="0" dirty="0">
                  <a:effectLst/>
                  <a:latin typeface="source-serif-pro"/>
                </a:rPr>
                <a:t> non-</a:t>
              </a:r>
              <a:r>
                <a:rPr lang="en-ID" sz="1600" b="0" i="0" dirty="0" err="1">
                  <a:effectLst/>
                  <a:latin typeface="source-serif-pro"/>
                </a:rPr>
                <a:t>fungsional</a:t>
              </a:r>
              <a:r>
                <a:rPr lang="en-ID" sz="1600" b="0" i="0" dirty="0">
                  <a:effectLst/>
                  <a:latin typeface="source-serif-pro"/>
                </a:rPr>
                <a:t> </a:t>
              </a:r>
              <a:r>
                <a:rPr lang="en-ID" sz="1600" b="0" i="0" dirty="0" err="1">
                  <a:effectLst/>
                  <a:latin typeface="source-serif-pro"/>
                </a:rPr>
                <a:t>seperti</a:t>
              </a:r>
              <a:r>
                <a:rPr lang="en-ID" sz="1600" b="0" i="0" dirty="0">
                  <a:effectLst/>
                  <a:latin typeface="source-serif-pro"/>
                </a:rPr>
                <a:t> </a:t>
              </a:r>
              <a:r>
                <a:rPr lang="en-ID" sz="1600" b="0" i="0" dirty="0" err="1">
                  <a:effectLst/>
                  <a:latin typeface="source-serif-pro"/>
                </a:rPr>
                <a:t>performa</a:t>
              </a:r>
              <a:r>
                <a:rPr lang="en-ID" sz="1600" b="0" i="0" dirty="0">
                  <a:effectLst/>
                  <a:latin typeface="source-serif-pro"/>
                </a:rPr>
                <a:t> dan </a:t>
              </a:r>
              <a:r>
                <a:rPr lang="en-ID" sz="1600" b="0" i="0" dirty="0" err="1">
                  <a:effectLst/>
                  <a:latin typeface="source-serif-pro"/>
                </a:rPr>
                <a:t>kegunaan</a:t>
              </a:r>
              <a:r>
                <a:rPr lang="en-ID" sz="1600" b="0" i="0" dirty="0">
                  <a:effectLst/>
                  <a:latin typeface="source-serif-pro"/>
                </a:rPr>
                <a:t> </a:t>
              </a:r>
              <a:r>
                <a:rPr lang="en-ID" sz="1600" b="0" i="0" dirty="0" err="1">
                  <a:effectLst/>
                  <a:latin typeface="source-serif-pro"/>
                </a:rPr>
                <a:t>sebuah</a:t>
              </a:r>
              <a:r>
                <a:rPr lang="en-ID" sz="1600" b="0" i="0" dirty="0">
                  <a:effectLst/>
                  <a:latin typeface="source-serif-pro"/>
                </a:rPr>
                <a:t> </a:t>
              </a:r>
              <a:r>
                <a:rPr lang="en-ID" sz="1600" b="0" i="0" dirty="0" err="1">
                  <a:effectLst/>
                  <a:latin typeface="source-serif-pro"/>
                </a:rPr>
                <a:t>aplikasi</a:t>
              </a:r>
              <a:r>
                <a:rPr lang="en-ID" sz="1600" b="0" i="0" dirty="0">
                  <a:effectLst/>
                  <a:latin typeface="source-serif-pro"/>
                </a:rPr>
                <a:t>. </a:t>
              </a:r>
              <a:r>
                <a:rPr lang="en-ID" sz="1600" b="0" i="1" dirty="0">
                  <a:effectLst/>
                  <a:latin typeface="source-serif-pro"/>
                </a:rPr>
                <a:t>Non-functional testing</a:t>
              </a:r>
              <a:r>
                <a:rPr lang="en-ID" sz="1600" b="0" i="0" dirty="0">
                  <a:effectLst/>
                  <a:latin typeface="source-serif-pro"/>
                </a:rPr>
                <a:t> </a:t>
              </a:r>
              <a:r>
                <a:rPr lang="en-ID" sz="1600" b="0" i="0" dirty="0" err="1">
                  <a:effectLst/>
                  <a:latin typeface="source-serif-pro"/>
                </a:rPr>
                <a:t>lebih</a:t>
              </a:r>
              <a:r>
                <a:rPr lang="en-ID" sz="1600" b="0" i="0" dirty="0">
                  <a:effectLst/>
                  <a:latin typeface="source-serif-pro"/>
                </a:rPr>
                <a:t> </a:t>
              </a:r>
              <a:r>
                <a:rPr lang="en-ID" sz="1600" b="0" i="0" dirty="0" err="1">
                  <a:effectLst/>
                  <a:latin typeface="source-serif-pro"/>
                </a:rPr>
                <a:t>kepada</a:t>
              </a:r>
              <a:r>
                <a:rPr lang="en-ID" sz="1600" b="0" i="0" dirty="0">
                  <a:effectLst/>
                  <a:latin typeface="source-serif-pro"/>
                </a:rPr>
                <a:t> </a:t>
              </a:r>
              <a:r>
                <a:rPr lang="en-ID" sz="1600" b="0" i="0" dirty="0" err="1">
                  <a:effectLst/>
                  <a:latin typeface="source-serif-pro"/>
                </a:rPr>
                <a:t>meningkatkan</a:t>
              </a:r>
              <a:r>
                <a:rPr lang="en-ID" sz="1600" b="0" i="0" dirty="0">
                  <a:effectLst/>
                  <a:latin typeface="source-serif-pro"/>
                </a:rPr>
                <a:t> </a:t>
              </a:r>
              <a:r>
                <a:rPr lang="en-ID" sz="1600" b="0" i="0" dirty="0" err="1">
                  <a:effectLst/>
                  <a:latin typeface="source-serif-pro"/>
                </a:rPr>
                <a:t>kualitas</a:t>
              </a:r>
              <a:r>
                <a:rPr lang="en-ID" sz="1600" b="0" i="0" dirty="0">
                  <a:effectLst/>
                  <a:latin typeface="source-serif-pro"/>
                </a:rPr>
                <a:t> </a:t>
              </a:r>
              <a:r>
                <a:rPr lang="en-ID" sz="1600" b="0" i="0" dirty="0" err="1">
                  <a:effectLst/>
                  <a:latin typeface="source-serif-pro"/>
                </a:rPr>
                <a:t>sebuah</a:t>
              </a:r>
              <a:r>
                <a:rPr lang="en-ID" sz="1600" b="0" i="0" dirty="0">
                  <a:effectLst/>
                  <a:latin typeface="source-serif-pro"/>
                </a:rPr>
                <a:t> </a:t>
              </a:r>
              <a:r>
                <a:rPr lang="en-ID" sz="1600" b="0" i="0" dirty="0" err="1">
                  <a:effectLst/>
                  <a:latin typeface="source-serif-pro"/>
                </a:rPr>
                <a:t>aplikasi</a:t>
              </a:r>
              <a:r>
                <a:rPr lang="en-ID" sz="1600" b="0" i="0" dirty="0">
                  <a:effectLst/>
                  <a:latin typeface="source-serif-pro"/>
                </a:rPr>
                <a:t>. </a:t>
              </a:r>
              <a:r>
                <a:rPr lang="en-ID" sz="1600" b="0" i="0" dirty="0" err="1">
                  <a:effectLst/>
                  <a:latin typeface="source-serif-pro"/>
                </a:rPr>
                <a:t>Kualitas</a:t>
              </a:r>
              <a:r>
                <a:rPr lang="en-ID" sz="1600" b="0" i="0" dirty="0">
                  <a:effectLst/>
                  <a:latin typeface="source-serif-pro"/>
                </a:rPr>
                <a:t> yang </a:t>
              </a:r>
              <a:r>
                <a:rPr lang="en-ID" sz="1600" b="0" i="0" dirty="0" err="1">
                  <a:effectLst/>
                  <a:latin typeface="source-serif-pro"/>
                </a:rPr>
                <a:t>dimaksud</a:t>
              </a:r>
              <a:r>
                <a:rPr lang="en-ID" sz="1600" b="0" i="0" dirty="0">
                  <a:effectLst/>
                  <a:latin typeface="source-serif-pro"/>
                </a:rPr>
                <a:t> </a:t>
              </a:r>
              <a:r>
                <a:rPr lang="en-ID" sz="1600" b="0" i="0" dirty="0" err="1">
                  <a:effectLst/>
                  <a:latin typeface="source-serif-pro"/>
                </a:rPr>
                <a:t>yaitu</a:t>
              </a:r>
              <a:r>
                <a:rPr lang="en-ID" sz="1600" b="0" i="0" dirty="0">
                  <a:effectLst/>
                  <a:latin typeface="source-serif-pro"/>
                </a:rPr>
                <a:t> </a:t>
              </a:r>
              <a:r>
                <a:rPr lang="en-ID" sz="1600" b="0" i="0" dirty="0" err="1">
                  <a:effectLst/>
                  <a:latin typeface="source-serif-pro"/>
                </a:rPr>
                <a:t>bergantung</a:t>
              </a:r>
              <a:r>
                <a:rPr lang="en-ID" sz="1600" b="0" i="0" dirty="0">
                  <a:effectLst/>
                  <a:latin typeface="source-serif-pro"/>
                </a:rPr>
                <a:t> pada Waktu, </a:t>
              </a:r>
              <a:r>
                <a:rPr lang="en-ID" sz="1600" b="0" i="0" dirty="0" err="1">
                  <a:effectLst/>
                  <a:latin typeface="source-serif-pro"/>
                </a:rPr>
                <a:t>Akurasi</a:t>
              </a:r>
              <a:r>
                <a:rPr lang="en-ID" sz="1600" b="0" i="0" dirty="0">
                  <a:effectLst/>
                  <a:latin typeface="source-serif-pro"/>
                </a:rPr>
                <a:t>, </a:t>
              </a:r>
              <a:r>
                <a:rPr lang="en-ID" sz="1600" b="0" i="0" dirty="0" err="1">
                  <a:effectLst/>
                  <a:latin typeface="source-serif-pro"/>
                </a:rPr>
                <a:t>Stabilitas</a:t>
              </a:r>
              <a:r>
                <a:rPr lang="en-ID" sz="1600" b="0" i="0" dirty="0">
                  <a:effectLst/>
                  <a:latin typeface="source-serif-pro"/>
                </a:rPr>
                <a:t>, </a:t>
              </a:r>
              <a:r>
                <a:rPr lang="en-ID" sz="1600" b="0" i="0" dirty="0" err="1">
                  <a:effectLst/>
                  <a:latin typeface="source-serif-pro"/>
                </a:rPr>
                <a:t>Kebenaran</a:t>
              </a:r>
              <a:r>
                <a:rPr lang="en-ID" sz="1600" b="0" i="0" dirty="0">
                  <a:effectLst/>
                  <a:latin typeface="source-serif-pro"/>
                </a:rPr>
                <a:t> dan</a:t>
              </a:r>
              <a:r>
                <a:rPr lang="en-ID" sz="1600" b="0" i="1" dirty="0">
                  <a:effectLst/>
                  <a:latin typeface="source-serif-pro"/>
                </a:rPr>
                <a:t> Durability </a:t>
              </a:r>
              <a:r>
                <a:rPr lang="en-ID" sz="1600" b="0" i="0" dirty="0">
                  <a:effectLst/>
                  <a:latin typeface="source-serif-pro"/>
                </a:rPr>
                <a:t>di </a:t>
              </a:r>
              <a:r>
                <a:rPr lang="en-ID" sz="1600" b="0" i="0" dirty="0" err="1">
                  <a:effectLst/>
                  <a:latin typeface="source-serif-pro"/>
                </a:rPr>
                <a:t>berbagai</a:t>
              </a:r>
              <a:r>
                <a:rPr lang="en-ID" sz="1600" b="0" i="0" dirty="0">
                  <a:effectLst/>
                  <a:latin typeface="source-serif-pro"/>
                </a:rPr>
                <a:t> </a:t>
              </a:r>
              <a:r>
                <a:rPr lang="en-ID" sz="1600" b="0" i="0" dirty="0" err="1">
                  <a:effectLst/>
                  <a:latin typeface="source-serif-pro"/>
                </a:rPr>
                <a:t>macam</a:t>
              </a:r>
              <a:r>
                <a:rPr lang="en-ID" sz="1600" b="0" i="0" dirty="0">
                  <a:effectLst/>
                  <a:latin typeface="source-serif-pro"/>
                </a:rPr>
                <a:t> </a:t>
              </a:r>
              <a:r>
                <a:rPr lang="en-ID" sz="1600" b="0" i="0" dirty="0" err="1">
                  <a:effectLst/>
                  <a:latin typeface="source-serif-pro"/>
                </a:rPr>
                <a:t>keadaan</a:t>
              </a:r>
              <a:r>
                <a:rPr lang="en-ID" sz="1600" b="0" i="0" dirty="0">
                  <a:effectLst/>
                  <a:latin typeface="source-serif-pro"/>
                </a:rPr>
                <a:t>.</a:t>
              </a:r>
            </a:p>
          </p:txBody>
        </p:sp>
        <p:sp>
          <p:nvSpPr>
            <p:cNvPr id="39" name="TextBox 38">
              <a:extLst>
                <a:ext uri="{FF2B5EF4-FFF2-40B4-BE49-F238E27FC236}">
                  <a16:creationId xmlns:a16="http://schemas.microsoft.com/office/drawing/2014/main" id="{E9661971-F0C0-4314-8CE1-CE6CD4EAE420}"/>
                </a:ext>
              </a:extLst>
            </p:cNvPr>
            <p:cNvSpPr txBox="1"/>
            <p:nvPr/>
          </p:nvSpPr>
          <p:spPr>
            <a:xfrm>
              <a:off x="630251" y="2744923"/>
              <a:ext cx="1784274" cy="307777"/>
            </a:xfrm>
            <a:prstGeom prst="rect">
              <a:avLst/>
            </a:prstGeom>
            <a:noFill/>
          </p:spPr>
          <p:txBody>
            <a:bodyPr wrap="square" rtlCol="0">
              <a:spAutoFit/>
            </a:bodyPr>
            <a:lstStyle/>
            <a:p>
              <a:r>
                <a:rPr lang="id-ID" altLang="ko-KR" sz="1400" b="1" dirty="0">
                  <a:solidFill>
                    <a:schemeClr val="bg1"/>
                  </a:solidFill>
                  <a:cs typeface="Arial" pitchFamily="34" charset="0"/>
                </a:rPr>
                <a:t>Pengertian Pengujian Non Fungsional</a:t>
              </a:r>
              <a:endParaRPr lang="ko-KR" altLang="en-US" sz="1400" b="1" dirty="0">
                <a:solidFill>
                  <a:schemeClr val="bg1"/>
                </a:solidFill>
                <a:cs typeface="Arial" pitchFamily="34" charset="0"/>
              </a:endParaRPr>
            </a:p>
          </p:txBody>
        </p:sp>
      </p:grpSp>
      <p:grpSp>
        <p:nvGrpSpPr>
          <p:cNvPr id="40" name="Group 39">
            <a:extLst>
              <a:ext uri="{FF2B5EF4-FFF2-40B4-BE49-F238E27FC236}">
                <a16:creationId xmlns:a16="http://schemas.microsoft.com/office/drawing/2014/main" id="{1622319E-62B8-40DD-A2E7-4A1D33A84825}"/>
              </a:ext>
            </a:extLst>
          </p:cNvPr>
          <p:cNvGrpSpPr/>
          <p:nvPr/>
        </p:nvGrpSpPr>
        <p:grpSpPr>
          <a:xfrm>
            <a:off x="5935118" y="3411047"/>
            <a:ext cx="5451340" cy="1131222"/>
            <a:chOff x="611558" y="2708921"/>
            <a:chExt cx="2842266" cy="1131222"/>
          </a:xfrm>
        </p:grpSpPr>
        <p:sp>
          <p:nvSpPr>
            <p:cNvPr id="41" name="Rounded Rectangle 64">
              <a:extLst>
                <a:ext uri="{FF2B5EF4-FFF2-40B4-BE49-F238E27FC236}">
                  <a16:creationId xmlns:a16="http://schemas.microsoft.com/office/drawing/2014/main" id="{BCC66D0D-7351-4839-B06F-388BA76A862F}"/>
                </a:ext>
              </a:extLst>
            </p:cNvPr>
            <p:cNvSpPr/>
            <p:nvPr/>
          </p:nvSpPr>
          <p:spPr>
            <a:xfrm>
              <a:off x="611558" y="2708921"/>
              <a:ext cx="2026290" cy="343780"/>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TextBox 41">
              <a:extLst>
                <a:ext uri="{FF2B5EF4-FFF2-40B4-BE49-F238E27FC236}">
                  <a16:creationId xmlns:a16="http://schemas.microsoft.com/office/drawing/2014/main" id="{BEAAC7A1-F2AE-4CC2-AB7A-F80BB0AE6D51}"/>
                </a:ext>
              </a:extLst>
            </p:cNvPr>
            <p:cNvSpPr txBox="1"/>
            <p:nvPr/>
          </p:nvSpPr>
          <p:spPr>
            <a:xfrm>
              <a:off x="665833" y="3193812"/>
              <a:ext cx="2787991" cy="646331"/>
            </a:xfrm>
            <a:prstGeom prst="rect">
              <a:avLst/>
            </a:prstGeom>
            <a:noFill/>
          </p:spPr>
          <p:txBody>
            <a:bodyPr wrap="square" rtlCol="0">
              <a:spAutoFit/>
            </a:bodyPr>
            <a:lstStyle/>
            <a:p>
              <a:r>
                <a:rPr lang="en-US" altLang="ko-KR" sz="1200" dirty="0">
                  <a:cs typeface="Arial" pitchFamily="34" charset="0"/>
                </a:rPr>
                <a:t>Apache JMeter </a:t>
              </a:r>
              <a:r>
                <a:rPr lang="en-US" altLang="ko-KR" sz="1200" dirty="0" err="1">
                  <a:cs typeface="Arial" pitchFamily="34" charset="0"/>
                </a:rPr>
                <a:t>adalah</a:t>
              </a:r>
              <a:r>
                <a:rPr lang="en-US" altLang="ko-KR" sz="1200" dirty="0">
                  <a:cs typeface="Arial" pitchFamily="34" charset="0"/>
                </a:rPr>
                <a:t> </a:t>
              </a:r>
              <a:r>
                <a:rPr lang="en-US" altLang="ko-KR" sz="1200" dirty="0" err="1">
                  <a:cs typeface="Arial" pitchFamily="34" charset="0"/>
                </a:rPr>
                <a:t>proyek</a:t>
              </a:r>
              <a:r>
                <a:rPr lang="en-US" altLang="ko-KR" sz="1200" dirty="0">
                  <a:cs typeface="Arial" pitchFamily="34" charset="0"/>
                </a:rPr>
                <a:t> Apache yang </a:t>
              </a:r>
              <a:r>
                <a:rPr lang="en-US" altLang="ko-KR" sz="1200" dirty="0" err="1">
                  <a:cs typeface="Arial" pitchFamily="34" charset="0"/>
                </a:rPr>
                <a:t>dapat</a:t>
              </a:r>
              <a:r>
                <a:rPr lang="en-US" altLang="ko-KR" sz="1200" dirty="0">
                  <a:cs typeface="Arial" pitchFamily="34" charset="0"/>
                </a:rPr>
                <a:t> </a:t>
              </a:r>
              <a:r>
                <a:rPr lang="en-US" altLang="ko-KR" sz="1200" dirty="0" err="1">
                  <a:cs typeface="Arial" pitchFamily="34" charset="0"/>
                </a:rPr>
                <a:t>digunakan</a:t>
              </a:r>
              <a:r>
                <a:rPr lang="en-US" altLang="ko-KR" sz="1200" dirty="0">
                  <a:cs typeface="Arial" pitchFamily="34" charset="0"/>
                </a:rPr>
                <a:t> </a:t>
              </a:r>
              <a:r>
                <a:rPr lang="en-US" altLang="ko-KR" sz="1200" dirty="0" err="1">
                  <a:cs typeface="Arial" pitchFamily="34" charset="0"/>
                </a:rPr>
                <a:t>sebagai</a:t>
              </a:r>
              <a:r>
                <a:rPr lang="en-US" altLang="ko-KR" sz="1200" dirty="0">
                  <a:cs typeface="Arial" pitchFamily="34" charset="0"/>
                </a:rPr>
                <a:t> </a:t>
              </a:r>
              <a:r>
                <a:rPr lang="en-US" altLang="ko-KR" sz="1200" dirty="0" err="1">
                  <a:cs typeface="Arial" pitchFamily="34" charset="0"/>
                </a:rPr>
                <a:t>alat</a:t>
              </a:r>
              <a:r>
                <a:rPr lang="en-US" altLang="ko-KR" sz="1200" dirty="0">
                  <a:cs typeface="Arial" pitchFamily="34" charset="0"/>
                </a:rPr>
                <a:t> </a:t>
              </a:r>
              <a:r>
                <a:rPr lang="en-US" altLang="ko-KR" sz="1200" dirty="0" err="1">
                  <a:cs typeface="Arial" pitchFamily="34" charset="0"/>
                </a:rPr>
                <a:t>pengujian</a:t>
              </a:r>
              <a:r>
                <a:rPr lang="en-US" altLang="ko-KR" sz="1200" dirty="0">
                  <a:cs typeface="Arial" pitchFamily="34" charset="0"/>
                </a:rPr>
                <a:t> </a:t>
              </a:r>
              <a:r>
                <a:rPr lang="en-US" altLang="ko-KR" sz="1200" dirty="0" err="1">
                  <a:cs typeface="Arial" pitchFamily="34" charset="0"/>
                </a:rPr>
                <a:t>beban</a:t>
              </a:r>
              <a:r>
                <a:rPr lang="en-US" altLang="ko-KR" sz="1200" dirty="0">
                  <a:cs typeface="Arial" pitchFamily="34" charset="0"/>
                </a:rPr>
                <a:t> </a:t>
              </a:r>
              <a:r>
                <a:rPr lang="en-US" altLang="ko-KR" sz="1200" dirty="0" err="1">
                  <a:cs typeface="Arial" pitchFamily="34" charset="0"/>
                </a:rPr>
                <a:t>untuk</a:t>
              </a:r>
              <a:r>
                <a:rPr lang="en-US" altLang="ko-KR" sz="1200" dirty="0">
                  <a:cs typeface="Arial" pitchFamily="34" charset="0"/>
                </a:rPr>
                <a:t> </a:t>
              </a:r>
              <a:r>
                <a:rPr lang="en-US" altLang="ko-KR" sz="1200" dirty="0" err="1">
                  <a:cs typeface="Arial" pitchFamily="34" charset="0"/>
                </a:rPr>
                <a:t>menganalisis</a:t>
              </a:r>
              <a:r>
                <a:rPr lang="en-US" altLang="ko-KR" sz="1200" dirty="0">
                  <a:cs typeface="Arial" pitchFamily="34" charset="0"/>
                </a:rPr>
                <a:t> dan </a:t>
              </a:r>
              <a:r>
                <a:rPr lang="en-US" altLang="ko-KR" sz="1200" dirty="0" err="1">
                  <a:cs typeface="Arial" pitchFamily="34" charset="0"/>
                </a:rPr>
                <a:t>mengukur</a:t>
              </a:r>
              <a:r>
                <a:rPr lang="en-US" altLang="ko-KR" sz="1200" dirty="0">
                  <a:cs typeface="Arial" pitchFamily="34" charset="0"/>
                </a:rPr>
                <a:t> </a:t>
              </a:r>
              <a:r>
                <a:rPr lang="en-US" altLang="ko-KR" sz="1200" dirty="0" err="1">
                  <a:cs typeface="Arial" pitchFamily="34" charset="0"/>
                </a:rPr>
                <a:t>kinerja</a:t>
              </a:r>
              <a:r>
                <a:rPr lang="en-US" altLang="ko-KR" sz="1200" dirty="0">
                  <a:cs typeface="Arial" pitchFamily="34" charset="0"/>
                </a:rPr>
                <a:t> </a:t>
              </a:r>
              <a:r>
                <a:rPr lang="en-US" altLang="ko-KR" sz="1200" dirty="0" err="1">
                  <a:cs typeface="Arial" pitchFamily="34" charset="0"/>
                </a:rPr>
                <a:t>berbagai</a:t>
              </a:r>
              <a:r>
                <a:rPr lang="en-US" altLang="ko-KR" sz="1200" dirty="0">
                  <a:cs typeface="Arial" pitchFamily="34" charset="0"/>
                </a:rPr>
                <a:t> </a:t>
              </a:r>
              <a:r>
                <a:rPr lang="en-US" altLang="ko-KR" sz="1200" dirty="0" err="1">
                  <a:cs typeface="Arial" pitchFamily="34" charset="0"/>
                </a:rPr>
                <a:t>layanan</a:t>
              </a:r>
              <a:r>
                <a:rPr lang="en-US" altLang="ko-KR" sz="1200" dirty="0">
                  <a:cs typeface="Arial" pitchFamily="34" charset="0"/>
                </a:rPr>
                <a:t>, </a:t>
              </a:r>
              <a:r>
                <a:rPr lang="en-US" altLang="ko-KR" sz="1200" dirty="0" err="1">
                  <a:cs typeface="Arial" pitchFamily="34" charset="0"/>
                </a:rPr>
                <a:t>dengan</a:t>
              </a:r>
              <a:r>
                <a:rPr lang="en-US" altLang="ko-KR" sz="1200" dirty="0">
                  <a:cs typeface="Arial" pitchFamily="34" charset="0"/>
                </a:rPr>
                <a:t> </a:t>
              </a:r>
              <a:r>
                <a:rPr lang="en-US" altLang="ko-KR" sz="1200" dirty="0" err="1">
                  <a:cs typeface="Arial" pitchFamily="34" charset="0"/>
                </a:rPr>
                <a:t>fokus</a:t>
              </a:r>
              <a:r>
                <a:rPr lang="en-US" altLang="ko-KR" sz="1200" dirty="0">
                  <a:cs typeface="Arial" pitchFamily="34" charset="0"/>
                </a:rPr>
                <a:t> pada </a:t>
              </a:r>
              <a:r>
                <a:rPr lang="en-US" altLang="ko-KR" sz="1200" dirty="0" err="1">
                  <a:cs typeface="Arial" pitchFamily="34" charset="0"/>
                </a:rPr>
                <a:t>aplikasi</a:t>
              </a:r>
              <a:r>
                <a:rPr lang="en-US" altLang="ko-KR" sz="1200" dirty="0">
                  <a:cs typeface="Arial" pitchFamily="34" charset="0"/>
                </a:rPr>
                <a:t> web..  </a:t>
              </a:r>
              <a:endParaRPr lang="ko-KR" altLang="en-US" sz="1200" dirty="0">
                <a:cs typeface="Arial" pitchFamily="34" charset="0"/>
              </a:endParaRPr>
            </a:p>
          </p:txBody>
        </p:sp>
        <p:sp>
          <p:nvSpPr>
            <p:cNvPr id="43" name="TextBox 42">
              <a:extLst>
                <a:ext uri="{FF2B5EF4-FFF2-40B4-BE49-F238E27FC236}">
                  <a16:creationId xmlns:a16="http://schemas.microsoft.com/office/drawing/2014/main" id="{3F78CA2E-E7E4-40CC-93E1-3F8D99D7CAAF}"/>
                </a:ext>
              </a:extLst>
            </p:cNvPr>
            <p:cNvSpPr txBox="1"/>
            <p:nvPr/>
          </p:nvSpPr>
          <p:spPr>
            <a:xfrm>
              <a:off x="665833" y="2744923"/>
              <a:ext cx="1501224" cy="307777"/>
            </a:xfrm>
            <a:prstGeom prst="rect">
              <a:avLst/>
            </a:prstGeom>
            <a:noFill/>
          </p:spPr>
          <p:txBody>
            <a:bodyPr wrap="square" rtlCol="0">
              <a:spAutoFit/>
            </a:bodyPr>
            <a:lstStyle/>
            <a:p>
              <a:r>
                <a:rPr lang="id-ID" altLang="ko-KR" sz="1400" b="1" dirty="0">
                  <a:solidFill>
                    <a:schemeClr val="bg1"/>
                  </a:solidFill>
                  <a:cs typeface="Arial" pitchFamily="34" charset="0"/>
                </a:rPr>
                <a:t>Tools yang digunakan</a:t>
              </a:r>
              <a:endParaRPr lang="ko-KR" altLang="en-US" sz="1400" b="1" dirty="0">
                <a:solidFill>
                  <a:schemeClr val="bg1"/>
                </a:solidFill>
                <a:cs typeface="Arial" pitchFamily="34" charset="0"/>
              </a:endParaRPr>
            </a:p>
          </p:txBody>
        </p:sp>
      </p:grpSp>
      <p:grpSp>
        <p:nvGrpSpPr>
          <p:cNvPr id="44" name="Group 43">
            <a:extLst>
              <a:ext uri="{FF2B5EF4-FFF2-40B4-BE49-F238E27FC236}">
                <a16:creationId xmlns:a16="http://schemas.microsoft.com/office/drawing/2014/main" id="{7EC4FA91-1440-4EE4-9D9E-461AA8288FB3}"/>
              </a:ext>
            </a:extLst>
          </p:cNvPr>
          <p:cNvGrpSpPr/>
          <p:nvPr/>
        </p:nvGrpSpPr>
        <p:grpSpPr>
          <a:xfrm>
            <a:off x="5955433" y="5001644"/>
            <a:ext cx="5130746" cy="946556"/>
            <a:chOff x="611558" y="2708921"/>
            <a:chExt cx="2675112" cy="946556"/>
          </a:xfrm>
        </p:grpSpPr>
        <p:sp>
          <p:nvSpPr>
            <p:cNvPr id="45" name="Rounded Rectangle 68">
              <a:extLst>
                <a:ext uri="{FF2B5EF4-FFF2-40B4-BE49-F238E27FC236}">
                  <a16:creationId xmlns:a16="http://schemas.microsoft.com/office/drawing/2014/main" id="{0A390A04-6EFA-4D4B-AC76-BF81BF31BB02}"/>
                </a:ext>
              </a:extLst>
            </p:cNvPr>
            <p:cNvSpPr/>
            <p:nvPr/>
          </p:nvSpPr>
          <p:spPr>
            <a:xfrm>
              <a:off x="611558" y="2708921"/>
              <a:ext cx="1996731" cy="343780"/>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TextBox 45">
              <a:extLst>
                <a:ext uri="{FF2B5EF4-FFF2-40B4-BE49-F238E27FC236}">
                  <a16:creationId xmlns:a16="http://schemas.microsoft.com/office/drawing/2014/main" id="{B2EF9F39-35B6-425D-BD0E-C58034064D9D}"/>
                </a:ext>
              </a:extLst>
            </p:cNvPr>
            <p:cNvSpPr txBox="1"/>
            <p:nvPr/>
          </p:nvSpPr>
          <p:spPr>
            <a:xfrm>
              <a:off x="665833" y="3193812"/>
              <a:ext cx="2620837" cy="461665"/>
            </a:xfrm>
            <a:prstGeom prst="rect">
              <a:avLst/>
            </a:prstGeom>
            <a:noFill/>
          </p:spPr>
          <p:txBody>
            <a:bodyPr wrap="square" rtlCol="0">
              <a:spAutoFit/>
            </a:bodyPr>
            <a:lstStyle/>
            <a:p>
              <a:r>
                <a:rPr lang="nl-NL" sz="1200" dirty="0"/>
                <a:t>Website Event dan Buku Tamu</a:t>
              </a:r>
              <a:endParaRPr lang="id-ID" altLang="ko-KR" sz="1200" dirty="0">
                <a:cs typeface="Arial" pitchFamily="34" charset="0"/>
              </a:endParaRPr>
            </a:p>
            <a:p>
              <a:r>
                <a:rPr lang="en-US" altLang="ko-KR" sz="1200" dirty="0">
                  <a:cs typeface="Arial" pitchFamily="34" charset="0"/>
                </a:rPr>
                <a:t>https://room-idn.com/.  </a:t>
              </a:r>
              <a:endParaRPr lang="ko-KR" altLang="en-US" sz="1200" dirty="0">
                <a:cs typeface="Arial" pitchFamily="34" charset="0"/>
              </a:endParaRPr>
            </a:p>
          </p:txBody>
        </p:sp>
        <p:sp>
          <p:nvSpPr>
            <p:cNvPr id="47" name="TextBox 46">
              <a:extLst>
                <a:ext uri="{FF2B5EF4-FFF2-40B4-BE49-F238E27FC236}">
                  <a16:creationId xmlns:a16="http://schemas.microsoft.com/office/drawing/2014/main" id="{263906D9-7489-4B64-9BE6-8E18FD685DED}"/>
                </a:ext>
              </a:extLst>
            </p:cNvPr>
            <p:cNvSpPr txBox="1"/>
            <p:nvPr/>
          </p:nvSpPr>
          <p:spPr>
            <a:xfrm>
              <a:off x="665833" y="2744923"/>
              <a:ext cx="1501224" cy="307777"/>
            </a:xfrm>
            <a:prstGeom prst="rect">
              <a:avLst/>
            </a:prstGeom>
            <a:noFill/>
          </p:spPr>
          <p:txBody>
            <a:bodyPr wrap="square" rtlCol="0">
              <a:spAutoFit/>
            </a:bodyPr>
            <a:lstStyle/>
            <a:p>
              <a:r>
                <a:rPr lang="id-ID" altLang="ko-KR" sz="1400" b="1" dirty="0">
                  <a:solidFill>
                    <a:schemeClr val="bg1"/>
                  </a:solidFill>
                  <a:cs typeface="Arial" pitchFamily="34" charset="0"/>
                </a:rPr>
                <a:t>Website yang di uji</a:t>
              </a:r>
              <a:endParaRPr lang="ko-KR" altLang="en-US" sz="1400" b="1" dirty="0">
                <a:solidFill>
                  <a:schemeClr val="bg1"/>
                </a:solidFill>
                <a:cs typeface="Arial" pitchFamily="34" charset="0"/>
              </a:endParaRPr>
            </a:p>
          </p:txBody>
        </p:sp>
      </p:grpSp>
      <p:pic>
        <p:nvPicPr>
          <p:cNvPr id="52" name="Picture 2" descr="Apache Jmeter: Everything you Need to Know - Geekflare">
            <a:extLst>
              <a:ext uri="{FF2B5EF4-FFF2-40B4-BE49-F238E27FC236}">
                <a16:creationId xmlns:a16="http://schemas.microsoft.com/office/drawing/2014/main" id="{E9656F1A-E83E-9AFE-EB38-9449003F9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2236" y="4357277"/>
            <a:ext cx="1398432" cy="475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97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52"/>
                                        </p:tgtEl>
                                      </p:cBhvr>
                                    </p:animEffect>
                                    <p:anim calcmode="lin" valueType="num">
                                      <p:cBhvr>
                                        <p:cTn id="14" dur="1000"/>
                                        <p:tgtEl>
                                          <p:spTgt spid="52"/>
                                        </p:tgtEl>
                                        <p:attrNameLst>
                                          <p:attrName>ppt_x</p:attrName>
                                        </p:attrNameLst>
                                      </p:cBhvr>
                                      <p:tavLst>
                                        <p:tav tm="0">
                                          <p:val>
                                            <p:strVal val="ppt_x"/>
                                          </p:val>
                                        </p:tav>
                                        <p:tav tm="100000">
                                          <p:val>
                                            <p:strVal val="ppt_x"/>
                                          </p:val>
                                        </p:tav>
                                      </p:tavLst>
                                    </p:anim>
                                    <p:anim calcmode="lin" valueType="num">
                                      <p:cBhvr>
                                        <p:cTn id="15" dur="1000"/>
                                        <p:tgtEl>
                                          <p:spTgt spid="52"/>
                                        </p:tgtEl>
                                        <p:attrNameLst>
                                          <p:attrName>ppt_y</p:attrName>
                                        </p:attrNameLst>
                                      </p:cBhvr>
                                      <p:tavLst>
                                        <p:tav tm="0">
                                          <p:val>
                                            <p:strVal val="ppt_y"/>
                                          </p:val>
                                        </p:tav>
                                        <p:tav tm="100000">
                                          <p:val>
                                            <p:strVal val="ppt_y+.1"/>
                                          </p:val>
                                        </p:tav>
                                      </p:tavLst>
                                    </p:anim>
                                    <p:set>
                                      <p:cBhvr>
                                        <p:cTn id="16" dur="1" fill="hold">
                                          <p:stCondLst>
                                            <p:cond delay="9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Tahap Pengujian</a:t>
            </a:r>
            <a:endParaRPr lang="en-US" dirty="0"/>
          </a:p>
        </p:txBody>
      </p:sp>
      <p:sp>
        <p:nvSpPr>
          <p:cNvPr id="17" name="직사각형 1">
            <a:extLst>
              <a:ext uri="{FF2B5EF4-FFF2-40B4-BE49-F238E27FC236}">
                <a16:creationId xmlns:a16="http://schemas.microsoft.com/office/drawing/2014/main" id="{F9FB7E50-D9F2-4AD2-9841-6E5D7F065103}"/>
              </a:ext>
            </a:extLst>
          </p:cNvPr>
          <p:cNvSpPr/>
          <p:nvPr/>
        </p:nvSpPr>
        <p:spPr>
          <a:xfrm>
            <a:off x="4072362" y="1092311"/>
            <a:ext cx="7139924" cy="1508064"/>
          </a:xfrm>
          <a:prstGeom prst="rect">
            <a:avLst/>
          </a:prstGeom>
        </p:spPr>
        <p:txBody>
          <a:bodyPr wrap="square">
            <a:spAutoFit/>
          </a:bodyPr>
          <a:lstStyle/>
          <a:p>
            <a:r>
              <a:rPr lang="en-US" dirty="0" err="1"/>
              <a:t>Pengujian</a:t>
            </a:r>
            <a:r>
              <a:rPr lang="en-US" dirty="0"/>
              <a:t> </a:t>
            </a:r>
            <a:r>
              <a:rPr lang="en-US" dirty="0" err="1"/>
              <a:t>akan</a:t>
            </a:r>
            <a:r>
              <a:rPr lang="en-US" dirty="0"/>
              <a:t> </a:t>
            </a:r>
            <a:r>
              <a:rPr lang="en-US" dirty="0" err="1"/>
              <a:t>dilakukan</a:t>
            </a:r>
            <a:r>
              <a:rPr lang="en-US" dirty="0"/>
              <a:t> </a:t>
            </a:r>
            <a:r>
              <a:rPr lang="en-US" dirty="0" err="1"/>
              <a:t>dengan</a:t>
            </a:r>
            <a:r>
              <a:rPr lang="en-US" dirty="0"/>
              <a:t> </a:t>
            </a:r>
            <a:r>
              <a:rPr lang="en-US" dirty="0" err="1"/>
              <a:t>jumlah</a:t>
            </a:r>
            <a:r>
              <a:rPr lang="en-US" dirty="0"/>
              <a:t> </a:t>
            </a:r>
            <a:r>
              <a:rPr lang="en-US" dirty="0">
                <a:solidFill>
                  <a:schemeClr val="accent4">
                    <a:lumMod val="60000"/>
                    <a:lumOff val="40000"/>
                  </a:schemeClr>
                </a:solidFill>
              </a:rPr>
              <a:t>User virtual </a:t>
            </a:r>
            <a:r>
              <a:rPr lang="en-US" dirty="0" err="1">
                <a:solidFill>
                  <a:schemeClr val="accent4">
                    <a:lumMod val="60000"/>
                    <a:lumOff val="40000"/>
                  </a:schemeClr>
                </a:solidFill>
              </a:rPr>
              <a:t>sebanyak</a:t>
            </a:r>
            <a:r>
              <a:rPr lang="en-US" dirty="0">
                <a:solidFill>
                  <a:schemeClr val="accent4">
                    <a:lumMod val="60000"/>
                    <a:lumOff val="40000"/>
                  </a:schemeClr>
                </a:solidFill>
              </a:rPr>
              <a:t> 40 user </a:t>
            </a:r>
            <a:r>
              <a:rPr lang="en-US" dirty="0" err="1">
                <a:solidFill>
                  <a:schemeClr val="accent4">
                    <a:lumMod val="60000"/>
                    <a:lumOff val="40000"/>
                  </a:schemeClr>
                </a:solidFill>
              </a:rPr>
              <a:t>dengan</a:t>
            </a:r>
            <a:r>
              <a:rPr lang="en-US" dirty="0">
                <a:solidFill>
                  <a:schemeClr val="accent4">
                    <a:lumMod val="60000"/>
                    <a:lumOff val="40000"/>
                  </a:schemeClr>
                </a:solidFill>
              </a:rPr>
              <a:t> </a:t>
            </a:r>
            <a:r>
              <a:rPr lang="en-US" dirty="0" err="1">
                <a:solidFill>
                  <a:schemeClr val="accent4">
                    <a:lumMod val="60000"/>
                    <a:lumOff val="40000"/>
                  </a:schemeClr>
                </a:solidFill>
              </a:rPr>
              <a:t>periode</a:t>
            </a:r>
            <a:r>
              <a:rPr lang="en-US" dirty="0">
                <a:solidFill>
                  <a:schemeClr val="accent4">
                    <a:lumMod val="60000"/>
                    <a:lumOff val="40000"/>
                  </a:schemeClr>
                </a:solidFill>
              </a:rPr>
              <a:t> </a:t>
            </a:r>
            <a:r>
              <a:rPr lang="en-US" dirty="0" err="1">
                <a:solidFill>
                  <a:schemeClr val="accent4">
                    <a:lumMod val="60000"/>
                    <a:lumOff val="40000"/>
                  </a:schemeClr>
                </a:solidFill>
              </a:rPr>
              <a:t>selama</a:t>
            </a:r>
            <a:r>
              <a:rPr lang="en-US" dirty="0">
                <a:solidFill>
                  <a:schemeClr val="accent4">
                    <a:lumMod val="60000"/>
                    <a:lumOff val="40000"/>
                  </a:schemeClr>
                </a:solidFill>
              </a:rPr>
              <a:t> 20 </a:t>
            </a:r>
            <a:r>
              <a:rPr lang="en-US" dirty="0" err="1">
                <a:solidFill>
                  <a:schemeClr val="accent4">
                    <a:lumMod val="60000"/>
                    <a:lumOff val="40000"/>
                  </a:schemeClr>
                </a:solidFill>
              </a:rPr>
              <a:t>detik</a:t>
            </a:r>
            <a:r>
              <a:rPr lang="en-US" dirty="0">
                <a:solidFill>
                  <a:schemeClr val="accent4">
                    <a:lumMod val="60000"/>
                    <a:lumOff val="40000"/>
                  </a:schemeClr>
                </a:solidFill>
              </a:rPr>
              <a:t> </a:t>
            </a:r>
            <a:r>
              <a:rPr lang="en-US" dirty="0" err="1">
                <a:solidFill>
                  <a:schemeClr val="accent4">
                    <a:lumMod val="60000"/>
                    <a:lumOff val="40000"/>
                  </a:schemeClr>
                </a:solidFill>
              </a:rPr>
              <a:t>dalam</a:t>
            </a:r>
            <a:r>
              <a:rPr lang="en-US" dirty="0">
                <a:solidFill>
                  <a:schemeClr val="accent4">
                    <a:lumMod val="60000"/>
                    <a:lumOff val="40000"/>
                  </a:schemeClr>
                </a:solidFill>
              </a:rPr>
              <a:t> </a:t>
            </a:r>
            <a:r>
              <a:rPr lang="en-US" dirty="0" err="1">
                <a:solidFill>
                  <a:schemeClr val="accent4">
                    <a:lumMod val="60000"/>
                    <a:lumOff val="40000"/>
                  </a:schemeClr>
                </a:solidFill>
              </a:rPr>
              <a:t>satu</a:t>
            </a:r>
            <a:r>
              <a:rPr lang="en-US" dirty="0">
                <a:solidFill>
                  <a:schemeClr val="accent4">
                    <a:lumMod val="60000"/>
                    <a:lumOff val="40000"/>
                  </a:schemeClr>
                </a:solidFill>
              </a:rPr>
              <a:t> kali </a:t>
            </a:r>
            <a:r>
              <a:rPr lang="en-US" dirty="0" err="1">
                <a:solidFill>
                  <a:schemeClr val="accent4">
                    <a:lumMod val="60000"/>
                    <a:lumOff val="40000"/>
                  </a:schemeClr>
                </a:solidFill>
              </a:rPr>
              <a:t>pengulangan</a:t>
            </a:r>
            <a:r>
              <a:rPr lang="en-US" dirty="0"/>
              <a:t>. </a:t>
            </a:r>
            <a:r>
              <a:rPr lang="en-US" dirty="0" err="1"/>
              <a:t>Untuk</a:t>
            </a:r>
            <a:r>
              <a:rPr lang="en-US" dirty="0"/>
              <a:t> </a:t>
            </a:r>
            <a:r>
              <a:rPr lang="id-ID" dirty="0"/>
              <a:t>website</a:t>
            </a:r>
            <a:r>
              <a:rPr lang="en-US" dirty="0"/>
              <a:t> yang </a:t>
            </a:r>
            <a:r>
              <a:rPr lang="en-US" dirty="0" err="1"/>
              <a:t>akan</a:t>
            </a:r>
            <a:r>
              <a:rPr lang="en-US" dirty="0"/>
              <a:t> </a:t>
            </a:r>
            <a:r>
              <a:rPr lang="en-US" dirty="0" err="1"/>
              <a:t>diuji</a:t>
            </a:r>
            <a:r>
              <a:rPr lang="en-US" dirty="0"/>
              <a:t> </a:t>
            </a:r>
            <a:r>
              <a:rPr lang="en-US" dirty="0" err="1"/>
              <a:t>adalah</a:t>
            </a:r>
            <a:r>
              <a:rPr lang="en-US" dirty="0"/>
              <a:t> </a:t>
            </a:r>
            <a:r>
              <a:rPr lang="en-US" dirty="0">
                <a:hlinkClick r:id="rId2"/>
              </a:rPr>
              <a:t>https://room-idn.com/</a:t>
            </a:r>
            <a:r>
              <a:rPr lang="id-ID" dirty="0"/>
              <a:t> </a:t>
            </a:r>
            <a:r>
              <a:rPr lang="en-US" dirty="0"/>
              <a:t>yang </a:t>
            </a:r>
            <a:r>
              <a:rPr lang="en-US" dirty="0" err="1"/>
              <a:t>merupakan</a:t>
            </a:r>
            <a:r>
              <a:rPr lang="en-US" dirty="0"/>
              <a:t> </a:t>
            </a:r>
            <a:r>
              <a:rPr lang="en-US" dirty="0" err="1"/>
              <a:t>sebuah</a:t>
            </a:r>
            <a:r>
              <a:rPr lang="en-US" dirty="0"/>
              <a:t> </a:t>
            </a:r>
            <a:r>
              <a:rPr lang="id-ID" dirty="0"/>
              <a:t>website</a:t>
            </a:r>
            <a:r>
              <a:rPr lang="en-US" dirty="0"/>
              <a:t> </a:t>
            </a:r>
            <a:r>
              <a:rPr lang="id-ID" dirty="0"/>
              <a:t>booking akomodasi, penerbangan, rental mobil, dan sebagainya</a:t>
            </a:r>
            <a:r>
              <a:rPr lang="en-US" dirty="0"/>
              <a:t>.</a:t>
            </a:r>
            <a:endParaRPr lang="ko-KR" altLang="en-US" dirty="0">
              <a:solidFill>
                <a:schemeClr val="bg1"/>
              </a:solidFill>
            </a:endParaRPr>
          </a:p>
        </p:txBody>
      </p:sp>
      <p:pic>
        <p:nvPicPr>
          <p:cNvPr id="22" name="Picture 21">
            <a:extLst>
              <a:ext uri="{FF2B5EF4-FFF2-40B4-BE49-F238E27FC236}">
                <a16:creationId xmlns:a16="http://schemas.microsoft.com/office/drawing/2014/main" id="{A5513259-70BE-80B1-8BBF-779CD678BACE}"/>
              </a:ext>
            </a:extLst>
          </p:cNvPr>
          <p:cNvPicPr>
            <a:picLocks noChangeAspect="1"/>
          </p:cNvPicPr>
          <p:nvPr/>
        </p:nvPicPr>
        <p:blipFill rotWithShape="1">
          <a:blip r:embed="rId3"/>
          <a:srcRect r="39309" b="47413"/>
          <a:stretch/>
        </p:blipFill>
        <p:spPr>
          <a:xfrm>
            <a:off x="0" y="2600375"/>
            <a:ext cx="5867400" cy="2859664"/>
          </a:xfrm>
          <a:prstGeom prst="rect">
            <a:avLst/>
          </a:prstGeom>
        </p:spPr>
      </p:pic>
      <p:pic>
        <p:nvPicPr>
          <p:cNvPr id="24" name="Picture 23">
            <a:extLst>
              <a:ext uri="{FF2B5EF4-FFF2-40B4-BE49-F238E27FC236}">
                <a16:creationId xmlns:a16="http://schemas.microsoft.com/office/drawing/2014/main" id="{4C029DCE-95AE-0A91-7E77-72308431CB82}"/>
              </a:ext>
            </a:extLst>
          </p:cNvPr>
          <p:cNvPicPr>
            <a:picLocks noChangeAspect="1"/>
          </p:cNvPicPr>
          <p:nvPr/>
        </p:nvPicPr>
        <p:blipFill rotWithShape="1">
          <a:blip r:embed="rId4"/>
          <a:srcRect r="29818" b="37128"/>
          <a:stretch/>
        </p:blipFill>
        <p:spPr>
          <a:xfrm>
            <a:off x="6218499" y="3782233"/>
            <a:ext cx="5867401" cy="2956603"/>
          </a:xfrm>
          <a:prstGeom prst="rect">
            <a:avLst/>
          </a:prstGeom>
        </p:spPr>
      </p:pic>
      <p:cxnSp>
        <p:nvCxnSpPr>
          <p:cNvPr id="25" name="Connector: Curved 24">
            <a:extLst>
              <a:ext uri="{FF2B5EF4-FFF2-40B4-BE49-F238E27FC236}">
                <a16:creationId xmlns:a16="http://schemas.microsoft.com/office/drawing/2014/main" id="{F29DD7A2-183F-47E4-007F-8D61336A3B1D}"/>
              </a:ext>
            </a:extLst>
          </p:cNvPr>
          <p:cNvCxnSpPr>
            <a:cxnSpLocks/>
          </p:cNvCxnSpPr>
          <p:nvPr/>
        </p:nvCxnSpPr>
        <p:spPr>
          <a:xfrm>
            <a:off x="6096000" y="2928257"/>
            <a:ext cx="2933701" cy="853976"/>
          </a:xfrm>
          <a:prstGeom prst="curvedConnector2">
            <a:avLst/>
          </a:prstGeom>
          <a:ln w="38100">
            <a:solidFill>
              <a:srgbClr val="FFFF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7542284"/>
      </p:ext>
    </p:extLst>
  </p:cSld>
  <p:clrMapOvr>
    <a:masterClrMapping/>
  </p:clrMapOvr>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3992</TotalTime>
  <Words>506</Words>
  <Application>Microsoft Office PowerPoint</Application>
  <PresentationFormat>Widescreen</PresentationFormat>
  <Paragraphs>54</Paragraphs>
  <Slides>14</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Agency FB</vt:lpstr>
      <vt:lpstr>Aharoni</vt:lpstr>
      <vt:lpstr>Algerian</vt:lpstr>
      <vt:lpstr>Arial</vt:lpstr>
      <vt:lpstr>Arial Black</vt:lpstr>
      <vt:lpstr>Baskerville Old Face</vt:lpstr>
      <vt:lpstr>Calibri</vt:lpstr>
      <vt:lpstr>source-serif-pro</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ASUS</cp:lastModifiedBy>
  <cp:revision>133</cp:revision>
  <dcterms:created xsi:type="dcterms:W3CDTF">2019-01-14T06:35:35Z</dcterms:created>
  <dcterms:modified xsi:type="dcterms:W3CDTF">2023-01-02T14:01:13Z</dcterms:modified>
</cp:coreProperties>
</file>